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62" r:id="rId3"/>
  </p:sldMasterIdLst>
  <p:notesMasterIdLst>
    <p:notesMasterId r:id="rId51"/>
  </p:notesMasterIdLst>
  <p:handoutMasterIdLst>
    <p:handoutMasterId r:id="rId52"/>
  </p:handoutMasterIdLst>
  <p:sldIdLst>
    <p:sldId id="273" r:id="rId4"/>
    <p:sldId id="848" r:id="rId5"/>
    <p:sldId id="849" r:id="rId6"/>
    <p:sldId id="275" r:id="rId7"/>
    <p:sldId id="761" r:id="rId8"/>
    <p:sldId id="851" r:id="rId9"/>
    <p:sldId id="852" r:id="rId10"/>
    <p:sldId id="287" r:id="rId11"/>
    <p:sldId id="286" r:id="rId12"/>
    <p:sldId id="404" r:id="rId13"/>
    <p:sldId id="754" r:id="rId14"/>
    <p:sldId id="309" r:id="rId15"/>
    <p:sldId id="426" r:id="rId16"/>
    <p:sldId id="301" r:id="rId17"/>
    <p:sldId id="746" r:id="rId18"/>
    <p:sldId id="853" r:id="rId19"/>
    <p:sldId id="832" r:id="rId20"/>
    <p:sldId id="871" r:id="rId21"/>
    <p:sldId id="872" r:id="rId22"/>
    <p:sldId id="834" r:id="rId23"/>
    <p:sldId id="835" r:id="rId24"/>
    <p:sldId id="844" r:id="rId25"/>
    <p:sldId id="836" r:id="rId26"/>
    <p:sldId id="837" r:id="rId27"/>
    <p:sldId id="845" r:id="rId28"/>
    <p:sldId id="854" r:id="rId29"/>
    <p:sldId id="840" r:id="rId30"/>
    <p:sldId id="838" r:id="rId31"/>
    <p:sldId id="839" r:id="rId32"/>
    <p:sldId id="846" r:id="rId33"/>
    <p:sldId id="841" r:id="rId34"/>
    <p:sldId id="857" r:id="rId35"/>
    <p:sldId id="858" r:id="rId36"/>
    <p:sldId id="876" r:id="rId37"/>
    <p:sldId id="855" r:id="rId38"/>
    <p:sldId id="861" r:id="rId39"/>
    <p:sldId id="860" r:id="rId40"/>
    <p:sldId id="856" r:id="rId41"/>
    <p:sldId id="863" r:id="rId42"/>
    <p:sldId id="842" r:id="rId43"/>
    <p:sldId id="874" r:id="rId44"/>
    <p:sldId id="864" r:id="rId45"/>
    <p:sldId id="865" r:id="rId46"/>
    <p:sldId id="875" r:id="rId47"/>
    <p:sldId id="867" r:id="rId48"/>
    <p:sldId id="873" r:id="rId49"/>
    <p:sldId id="417" r:id="rId5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2414"/>
    <a:srgbClr val="14658C"/>
    <a:srgbClr val="3C3D3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65" autoAdjust="0"/>
  </p:normalViewPr>
  <p:slideViewPr>
    <p:cSldViewPr snapToObjects="1">
      <p:cViewPr varScale="1">
        <p:scale>
          <a:sx n="48" d="100"/>
          <a:sy n="48" d="100"/>
        </p:scale>
        <p:origin x="1340" y="24"/>
      </p:cViewPr>
      <p:guideLst>
        <p:guide orient="horz" pos="2160"/>
        <p:guide pos="3840"/>
      </p:guideLst>
    </p:cSldViewPr>
  </p:slideViewPr>
  <p:notesTextViewPr>
    <p:cViewPr>
      <p:scale>
        <a:sx n="100" d="100"/>
        <a:sy n="100" d="100"/>
      </p:scale>
      <p:origin x="0" y="0"/>
    </p:cViewPr>
  </p:notesTextViewPr>
  <p:notesViewPr>
    <p:cSldViewPr snapToObjects="1">
      <p:cViewPr varScale="1">
        <p:scale>
          <a:sx n="60" d="100"/>
          <a:sy n="60" d="100"/>
        </p:scale>
        <p:origin x="327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D981F-D78C-4689-BFF0-C80800EACCF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l-BE"/>
        </a:p>
      </dgm:t>
    </dgm:pt>
    <dgm:pt modelId="{B246B332-6198-4899-BBC8-B47BE919CB09}">
      <dgm:prSet phldrT="[Tekst]" custT="1"/>
      <dgm:spPr/>
      <dgm:t>
        <a:bodyPr/>
        <a:lstStyle/>
        <a:p>
          <a:pPr algn="ctr"/>
          <a:r>
            <a:rPr lang="fr-BE" sz="1800" b="1" noProof="0" dirty="0">
              <a:solidFill>
                <a:srgbClr val="14658C"/>
              </a:solidFill>
              <a:latin typeface="Raleway"/>
            </a:rPr>
            <a:t>Clinique</a:t>
          </a:r>
          <a:endParaRPr lang="fr-BE" sz="1800" noProof="0" dirty="0">
            <a:latin typeface="Raleway"/>
          </a:endParaRPr>
        </a:p>
      </dgm:t>
    </dgm:pt>
    <dgm:pt modelId="{1840F17C-6CB9-49BC-9023-CD9A765818E1}" type="parTrans" cxnId="{C372ABC8-C8C1-4ADD-B3FD-40FC1540C84E}">
      <dgm:prSet/>
      <dgm:spPr/>
      <dgm:t>
        <a:bodyPr/>
        <a:lstStyle/>
        <a:p>
          <a:endParaRPr lang="nl-BE"/>
        </a:p>
      </dgm:t>
    </dgm:pt>
    <dgm:pt modelId="{C44119CC-1011-493A-918B-CCBEF07AFB1B}" type="sibTrans" cxnId="{C372ABC8-C8C1-4ADD-B3FD-40FC1540C84E}">
      <dgm:prSet/>
      <dgm:spPr/>
      <dgm:t>
        <a:bodyPr/>
        <a:lstStyle/>
        <a:p>
          <a:endParaRPr lang="nl-BE"/>
        </a:p>
      </dgm:t>
    </dgm:pt>
    <dgm:pt modelId="{2A1B200F-5D32-4EA2-BAF9-2C7AF11232A1}">
      <dgm:prSet phldrT="[Tekst]" custT="1"/>
      <dgm:spPr/>
      <dgm:t>
        <a:bodyPr/>
        <a:lstStyle/>
        <a:p>
          <a:pPr algn="ctr"/>
          <a:r>
            <a:rPr lang="fr-BE" sz="1800" b="1" noProof="0" dirty="0">
              <a:solidFill>
                <a:srgbClr val="14658C"/>
              </a:solidFill>
              <a:latin typeface="Raleway"/>
            </a:rPr>
            <a:t>Travail et organisation</a:t>
          </a:r>
        </a:p>
      </dgm:t>
    </dgm:pt>
    <dgm:pt modelId="{E820C999-20F0-4FCC-A57D-D21E24A76811}" type="parTrans" cxnId="{A96DB16F-4BCC-4FEF-9106-2D81B305AF2F}">
      <dgm:prSet/>
      <dgm:spPr/>
      <dgm:t>
        <a:bodyPr/>
        <a:lstStyle/>
        <a:p>
          <a:endParaRPr lang="nl-BE"/>
        </a:p>
      </dgm:t>
    </dgm:pt>
    <dgm:pt modelId="{76F28614-D005-4414-9755-7CD7A01BC2E5}" type="sibTrans" cxnId="{A96DB16F-4BCC-4FEF-9106-2D81B305AF2F}">
      <dgm:prSet/>
      <dgm:spPr/>
      <dgm:t>
        <a:bodyPr/>
        <a:lstStyle/>
        <a:p>
          <a:endParaRPr lang="nl-BE"/>
        </a:p>
      </dgm:t>
    </dgm:pt>
    <dgm:pt modelId="{162296A9-9C22-462E-8324-F7BDAAA4FB1E}">
      <dgm:prSet phldrT="[Tekst]" custT="1"/>
      <dgm:spPr/>
      <dgm:t>
        <a:bodyPr/>
        <a:lstStyle/>
        <a:p>
          <a:pPr algn="ctr"/>
          <a:r>
            <a:rPr lang="fr-BE" sz="1800" b="1" noProof="0" dirty="0">
              <a:solidFill>
                <a:srgbClr val="14658C"/>
              </a:solidFill>
              <a:latin typeface="Raleway"/>
            </a:rPr>
            <a:t>Recherche scientifique &amp; enseignement</a:t>
          </a:r>
        </a:p>
      </dgm:t>
    </dgm:pt>
    <dgm:pt modelId="{0F0D1E4E-BB11-4D30-8020-D0BA7020EB8B}" type="parTrans" cxnId="{1196F796-5A17-4ACC-8132-B578FC1EC401}">
      <dgm:prSet/>
      <dgm:spPr/>
      <dgm:t>
        <a:bodyPr/>
        <a:lstStyle/>
        <a:p>
          <a:endParaRPr lang="nl-BE"/>
        </a:p>
      </dgm:t>
    </dgm:pt>
    <dgm:pt modelId="{32E3F678-F6EF-49B8-B0BC-F23BDD7032F5}" type="sibTrans" cxnId="{1196F796-5A17-4ACC-8132-B578FC1EC401}">
      <dgm:prSet/>
      <dgm:spPr/>
      <dgm:t>
        <a:bodyPr/>
        <a:lstStyle/>
        <a:p>
          <a:endParaRPr lang="nl-BE"/>
        </a:p>
      </dgm:t>
    </dgm:pt>
    <dgm:pt modelId="{A3117170-A390-4EEE-8EC1-B81D71A12722}">
      <dgm:prSet phldrT="[Tekst]" custT="1"/>
      <dgm:spPr/>
      <dgm:t>
        <a:bodyPr/>
        <a:lstStyle/>
        <a:p>
          <a:pPr algn="ctr"/>
          <a:r>
            <a:rPr lang="fr-BE" sz="1800" b="1" noProof="0" dirty="0">
              <a:solidFill>
                <a:srgbClr val="14658C"/>
              </a:solidFill>
              <a:latin typeface="Raleway"/>
            </a:rPr>
            <a:t>P.M.S. </a:t>
          </a:r>
          <a:br>
            <a:rPr lang="fr-BE" sz="1800" b="1" noProof="0" dirty="0">
              <a:solidFill>
                <a:srgbClr val="14658C"/>
              </a:solidFill>
              <a:latin typeface="Raleway"/>
            </a:rPr>
          </a:br>
          <a:r>
            <a:rPr lang="fr-BE" sz="1800" b="1" noProof="0" dirty="0">
              <a:solidFill>
                <a:srgbClr val="14658C"/>
              </a:solidFill>
              <a:latin typeface="Raleway"/>
            </a:rPr>
            <a:t>(Éducation)</a:t>
          </a:r>
        </a:p>
      </dgm:t>
    </dgm:pt>
    <dgm:pt modelId="{85F07CBA-D550-4710-B8F6-0B3C25C9BC6A}" type="parTrans" cxnId="{2D58BA32-DF69-4736-808B-4E8794C5919F}">
      <dgm:prSet/>
      <dgm:spPr/>
      <dgm:t>
        <a:bodyPr/>
        <a:lstStyle/>
        <a:p>
          <a:endParaRPr lang="nl-BE"/>
        </a:p>
      </dgm:t>
    </dgm:pt>
    <dgm:pt modelId="{7423AC30-7C17-4E76-8CAF-3B0366CD97AC}" type="sibTrans" cxnId="{2D58BA32-DF69-4736-808B-4E8794C5919F}">
      <dgm:prSet/>
      <dgm:spPr/>
      <dgm:t>
        <a:bodyPr/>
        <a:lstStyle/>
        <a:p>
          <a:endParaRPr lang="nl-BE"/>
        </a:p>
      </dgm:t>
    </dgm:pt>
    <dgm:pt modelId="{56755613-026E-48B0-BE12-2299628B593D}" type="pres">
      <dgm:prSet presAssocID="{080D981F-D78C-4689-BFF0-C80800EACCF5}" presName="Name0" presStyleCnt="0">
        <dgm:presLayoutVars>
          <dgm:dir/>
          <dgm:resizeHandles val="exact"/>
        </dgm:presLayoutVars>
      </dgm:prSet>
      <dgm:spPr/>
    </dgm:pt>
    <dgm:pt modelId="{AB72590A-FB46-413D-9D2B-E5A9F9F35E31}" type="pres">
      <dgm:prSet presAssocID="{B246B332-6198-4899-BBC8-B47BE919CB09}" presName="compNode" presStyleCnt="0"/>
      <dgm:spPr/>
    </dgm:pt>
    <dgm:pt modelId="{460302A0-BEB5-4F93-B85E-1446FA67C10C}" type="pres">
      <dgm:prSet presAssocID="{B246B332-6198-4899-BBC8-B47BE919CB09}" presName="pict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B7F4FBD-1D80-4EEE-A4DB-BF7EAE361DF9}" type="pres">
      <dgm:prSet presAssocID="{B246B332-6198-4899-BBC8-B47BE919CB09}" presName="textRect" presStyleLbl="revTx" presStyleIdx="0" presStyleCnt="4">
        <dgm:presLayoutVars>
          <dgm:bulletEnabled val="1"/>
        </dgm:presLayoutVars>
      </dgm:prSet>
      <dgm:spPr/>
    </dgm:pt>
    <dgm:pt modelId="{CF189454-9928-483B-96B2-29042098541E}" type="pres">
      <dgm:prSet presAssocID="{C44119CC-1011-493A-918B-CCBEF07AFB1B}" presName="sibTrans" presStyleLbl="sibTrans2D1" presStyleIdx="0" presStyleCnt="0"/>
      <dgm:spPr/>
    </dgm:pt>
    <dgm:pt modelId="{C4204DE6-16A3-48D2-8B5E-D6D76DE89078}" type="pres">
      <dgm:prSet presAssocID="{2A1B200F-5D32-4EA2-BAF9-2C7AF11232A1}" presName="compNode" presStyleCnt="0"/>
      <dgm:spPr/>
    </dgm:pt>
    <dgm:pt modelId="{CD974D26-8E96-4049-A4FB-3491C2DE831F}" type="pres">
      <dgm:prSet presAssocID="{2A1B200F-5D32-4EA2-BAF9-2C7AF11232A1}" presName="pictRect" presStyleLbl="node1" presStyleIdx="1" presStyleCnt="4"/>
      <dgm:spPr>
        <a:blipFill>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92EB337F-5752-4960-B35C-E120D66E9FCC}" type="pres">
      <dgm:prSet presAssocID="{2A1B200F-5D32-4EA2-BAF9-2C7AF11232A1}" presName="textRect" presStyleLbl="revTx" presStyleIdx="1" presStyleCnt="4">
        <dgm:presLayoutVars>
          <dgm:bulletEnabled val="1"/>
        </dgm:presLayoutVars>
      </dgm:prSet>
      <dgm:spPr/>
    </dgm:pt>
    <dgm:pt modelId="{A682A69D-54D9-4E46-8A77-A7265A26560F}" type="pres">
      <dgm:prSet presAssocID="{76F28614-D005-4414-9755-7CD7A01BC2E5}" presName="sibTrans" presStyleLbl="sibTrans2D1" presStyleIdx="0" presStyleCnt="0"/>
      <dgm:spPr/>
    </dgm:pt>
    <dgm:pt modelId="{54B1DD83-93B9-4164-BF50-2B2490EB4B94}" type="pres">
      <dgm:prSet presAssocID="{162296A9-9C22-462E-8324-F7BDAAA4FB1E}" presName="compNode" presStyleCnt="0"/>
      <dgm:spPr/>
    </dgm:pt>
    <dgm:pt modelId="{9AB64906-8D0C-4C19-B148-2468AE882ECF}" type="pres">
      <dgm:prSet presAssocID="{162296A9-9C22-462E-8324-F7BDAAA4FB1E}" presName="pictRect" presStyleLbl="node1" presStyleIdx="2" presStyleCnt="4"/>
      <dgm:spPr>
        <a:blipFill>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772C2C01-FFCC-4D80-B8B0-65654F8B6CC9}" type="pres">
      <dgm:prSet presAssocID="{162296A9-9C22-462E-8324-F7BDAAA4FB1E}" presName="textRect" presStyleLbl="revTx" presStyleIdx="2" presStyleCnt="4">
        <dgm:presLayoutVars>
          <dgm:bulletEnabled val="1"/>
        </dgm:presLayoutVars>
      </dgm:prSet>
      <dgm:spPr/>
    </dgm:pt>
    <dgm:pt modelId="{5DB4A6E1-7217-4663-9F07-FAA09C7F4EFA}" type="pres">
      <dgm:prSet presAssocID="{32E3F678-F6EF-49B8-B0BC-F23BDD7032F5}" presName="sibTrans" presStyleLbl="sibTrans2D1" presStyleIdx="0" presStyleCnt="0"/>
      <dgm:spPr/>
    </dgm:pt>
    <dgm:pt modelId="{D89224C9-E7BA-4809-B94E-E545B696972C}" type="pres">
      <dgm:prSet presAssocID="{A3117170-A390-4EEE-8EC1-B81D71A12722}" presName="compNode" presStyleCnt="0"/>
      <dgm:spPr/>
    </dgm:pt>
    <dgm:pt modelId="{EB8EE47C-2EF9-478C-A396-62DD01EFA857}" type="pres">
      <dgm:prSet presAssocID="{A3117170-A390-4EEE-8EC1-B81D71A12722}" presName="pictRect" presStyleLbl="nod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418CF06B-4296-422C-9DFD-19412597747E}" type="pres">
      <dgm:prSet presAssocID="{A3117170-A390-4EEE-8EC1-B81D71A12722}" presName="textRect" presStyleLbl="revTx" presStyleIdx="3" presStyleCnt="4">
        <dgm:presLayoutVars>
          <dgm:bulletEnabled val="1"/>
        </dgm:presLayoutVars>
      </dgm:prSet>
      <dgm:spPr/>
    </dgm:pt>
  </dgm:ptLst>
  <dgm:cxnLst>
    <dgm:cxn modelId="{CAA11607-B7D2-4274-BCA5-BF02202A3C31}" type="presOf" srcId="{162296A9-9C22-462E-8324-F7BDAAA4FB1E}" destId="{772C2C01-FFCC-4D80-B8B0-65654F8B6CC9}" srcOrd="0" destOrd="0" presId="urn:microsoft.com/office/officeart/2005/8/layout/pList1"/>
    <dgm:cxn modelId="{5C11D00A-B74E-4B9E-AA69-3E92BF66AD46}" type="presOf" srcId="{2A1B200F-5D32-4EA2-BAF9-2C7AF11232A1}" destId="{92EB337F-5752-4960-B35C-E120D66E9FCC}" srcOrd="0" destOrd="0" presId="urn:microsoft.com/office/officeart/2005/8/layout/pList1"/>
    <dgm:cxn modelId="{2D58BA32-DF69-4736-808B-4E8794C5919F}" srcId="{080D981F-D78C-4689-BFF0-C80800EACCF5}" destId="{A3117170-A390-4EEE-8EC1-B81D71A12722}" srcOrd="3" destOrd="0" parTransId="{85F07CBA-D550-4710-B8F6-0B3C25C9BC6A}" sibTransId="{7423AC30-7C17-4E76-8CAF-3B0366CD97AC}"/>
    <dgm:cxn modelId="{5A1B465B-E863-49B4-976D-A7E5B40B2763}" type="presOf" srcId="{76F28614-D005-4414-9755-7CD7A01BC2E5}" destId="{A682A69D-54D9-4E46-8A77-A7265A26560F}" srcOrd="0" destOrd="0" presId="urn:microsoft.com/office/officeart/2005/8/layout/pList1"/>
    <dgm:cxn modelId="{4F75E245-9BCD-4B04-A61D-5C12BA9CD371}" type="presOf" srcId="{B246B332-6198-4899-BBC8-B47BE919CB09}" destId="{FB7F4FBD-1D80-4EEE-A4DB-BF7EAE361DF9}" srcOrd="0" destOrd="0" presId="urn:microsoft.com/office/officeart/2005/8/layout/pList1"/>
    <dgm:cxn modelId="{A96DB16F-4BCC-4FEF-9106-2D81B305AF2F}" srcId="{080D981F-D78C-4689-BFF0-C80800EACCF5}" destId="{2A1B200F-5D32-4EA2-BAF9-2C7AF11232A1}" srcOrd="1" destOrd="0" parTransId="{E820C999-20F0-4FCC-A57D-D21E24A76811}" sibTransId="{76F28614-D005-4414-9755-7CD7A01BC2E5}"/>
    <dgm:cxn modelId="{3C9C5E91-1E44-4B30-BDCF-D0238581EE50}" type="presOf" srcId="{C44119CC-1011-493A-918B-CCBEF07AFB1B}" destId="{CF189454-9928-483B-96B2-29042098541E}" srcOrd="0" destOrd="0" presId="urn:microsoft.com/office/officeart/2005/8/layout/pList1"/>
    <dgm:cxn modelId="{1196F796-5A17-4ACC-8132-B578FC1EC401}" srcId="{080D981F-D78C-4689-BFF0-C80800EACCF5}" destId="{162296A9-9C22-462E-8324-F7BDAAA4FB1E}" srcOrd="2" destOrd="0" parTransId="{0F0D1E4E-BB11-4D30-8020-D0BA7020EB8B}" sibTransId="{32E3F678-F6EF-49B8-B0BC-F23BDD7032F5}"/>
    <dgm:cxn modelId="{FD8344AD-EFFF-477A-B89F-F8FE17624007}" type="presOf" srcId="{A3117170-A390-4EEE-8EC1-B81D71A12722}" destId="{418CF06B-4296-422C-9DFD-19412597747E}" srcOrd="0" destOrd="0" presId="urn:microsoft.com/office/officeart/2005/8/layout/pList1"/>
    <dgm:cxn modelId="{85FD56BB-F514-4A65-8A15-F350DF506C60}" type="presOf" srcId="{080D981F-D78C-4689-BFF0-C80800EACCF5}" destId="{56755613-026E-48B0-BE12-2299628B593D}" srcOrd="0" destOrd="0" presId="urn:microsoft.com/office/officeart/2005/8/layout/pList1"/>
    <dgm:cxn modelId="{C372ABC8-C8C1-4ADD-B3FD-40FC1540C84E}" srcId="{080D981F-D78C-4689-BFF0-C80800EACCF5}" destId="{B246B332-6198-4899-BBC8-B47BE919CB09}" srcOrd="0" destOrd="0" parTransId="{1840F17C-6CB9-49BC-9023-CD9A765818E1}" sibTransId="{C44119CC-1011-493A-918B-CCBEF07AFB1B}"/>
    <dgm:cxn modelId="{1B8406F5-819E-4638-BEF1-E68BBB394A0D}" type="presOf" srcId="{32E3F678-F6EF-49B8-B0BC-F23BDD7032F5}" destId="{5DB4A6E1-7217-4663-9F07-FAA09C7F4EFA}" srcOrd="0" destOrd="0" presId="urn:microsoft.com/office/officeart/2005/8/layout/pList1"/>
    <dgm:cxn modelId="{07B48B10-6B33-4408-B2D2-ECD77E973344}" type="presParOf" srcId="{56755613-026E-48B0-BE12-2299628B593D}" destId="{AB72590A-FB46-413D-9D2B-E5A9F9F35E31}" srcOrd="0" destOrd="0" presId="urn:microsoft.com/office/officeart/2005/8/layout/pList1"/>
    <dgm:cxn modelId="{1B2AC8C2-4C35-4645-8C49-29CCC5BE5572}" type="presParOf" srcId="{AB72590A-FB46-413D-9D2B-E5A9F9F35E31}" destId="{460302A0-BEB5-4F93-B85E-1446FA67C10C}" srcOrd="0" destOrd="0" presId="urn:microsoft.com/office/officeart/2005/8/layout/pList1"/>
    <dgm:cxn modelId="{B4E5B923-C781-4154-949C-FC00E5867EF6}" type="presParOf" srcId="{AB72590A-FB46-413D-9D2B-E5A9F9F35E31}" destId="{FB7F4FBD-1D80-4EEE-A4DB-BF7EAE361DF9}" srcOrd="1" destOrd="0" presId="urn:microsoft.com/office/officeart/2005/8/layout/pList1"/>
    <dgm:cxn modelId="{672B561E-D0F8-477A-9886-73E98B7891CE}" type="presParOf" srcId="{56755613-026E-48B0-BE12-2299628B593D}" destId="{CF189454-9928-483B-96B2-29042098541E}" srcOrd="1" destOrd="0" presId="urn:microsoft.com/office/officeart/2005/8/layout/pList1"/>
    <dgm:cxn modelId="{311818B4-34D9-4FF3-B097-4EC84DFF533C}" type="presParOf" srcId="{56755613-026E-48B0-BE12-2299628B593D}" destId="{C4204DE6-16A3-48D2-8B5E-D6D76DE89078}" srcOrd="2" destOrd="0" presId="urn:microsoft.com/office/officeart/2005/8/layout/pList1"/>
    <dgm:cxn modelId="{1577C68D-719B-4EFC-A035-F818D95D40A1}" type="presParOf" srcId="{C4204DE6-16A3-48D2-8B5E-D6D76DE89078}" destId="{CD974D26-8E96-4049-A4FB-3491C2DE831F}" srcOrd="0" destOrd="0" presId="urn:microsoft.com/office/officeart/2005/8/layout/pList1"/>
    <dgm:cxn modelId="{57A3D6C7-B2B3-44FC-A16C-B9E518B693DE}" type="presParOf" srcId="{C4204DE6-16A3-48D2-8B5E-D6D76DE89078}" destId="{92EB337F-5752-4960-B35C-E120D66E9FCC}" srcOrd="1" destOrd="0" presId="urn:microsoft.com/office/officeart/2005/8/layout/pList1"/>
    <dgm:cxn modelId="{36356E2E-992D-484A-B468-2F7449908208}" type="presParOf" srcId="{56755613-026E-48B0-BE12-2299628B593D}" destId="{A682A69D-54D9-4E46-8A77-A7265A26560F}" srcOrd="3" destOrd="0" presId="urn:microsoft.com/office/officeart/2005/8/layout/pList1"/>
    <dgm:cxn modelId="{95C3CDA6-6E9F-4E4E-8FAB-BFDCD2CDCB12}" type="presParOf" srcId="{56755613-026E-48B0-BE12-2299628B593D}" destId="{54B1DD83-93B9-4164-BF50-2B2490EB4B94}" srcOrd="4" destOrd="0" presId="urn:microsoft.com/office/officeart/2005/8/layout/pList1"/>
    <dgm:cxn modelId="{F9A23DE8-42CD-4DBD-8D79-B1DB2A42B5C1}" type="presParOf" srcId="{54B1DD83-93B9-4164-BF50-2B2490EB4B94}" destId="{9AB64906-8D0C-4C19-B148-2468AE882ECF}" srcOrd="0" destOrd="0" presId="urn:microsoft.com/office/officeart/2005/8/layout/pList1"/>
    <dgm:cxn modelId="{83337F22-74D8-4789-889F-3390FA69941F}" type="presParOf" srcId="{54B1DD83-93B9-4164-BF50-2B2490EB4B94}" destId="{772C2C01-FFCC-4D80-B8B0-65654F8B6CC9}" srcOrd="1" destOrd="0" presId="urn:microsoft.com/office/officeart/2005/8/layout/pList1"/>
    <dgm:cxn modelId="{7FFDDC3D-EEBF-48D3-A94A-026C50A0D1BD}" type="presParOf" srcId="{56755613-026E-48B0-BE12-2299628B593D}" destId="{5DB4A6E1-7217-4663-9F07-FAA09C7F4EFA}" srcOrd="5" destOrd="0" presId="urn:microsoft.com/office/officeart/2005/8/layout/pList1"/>
    <dgm:cxn modelId="{D6401DF7-4690-4737-A965-AAE9E796E305}" type="presParOf" srcId="{56755613-026E-48B0-BE12-2299628B593D}" destId="{D89224C9-E7BA-4809-B94E-E545B696972C}" srcOrd="6" destOrd="0" presId="urn:microsoft.com/office/officeart/2005/8/layout/pList1"/>
    <dgm:cxn modelId="{5A60246D-3257-4C0E-857E-38BA2BC963EE}" type="presParOf" srcId="{D89224C9-E7BA-4809-B94E-E545B696972C}" destId="{EB8EE47C-2EF9-478C-A396-62DD01EFA857}" srcOrd="0" destOrd="0" presId="urn:microsoft.com/office/officeart/2005/8/layout/pList1"/>
    <dgm:cxn modelId="{871FB8E4-4989-455C-9008-A36C9ABED47F}" type="presParOf" srcId="{D89224C9-E7BA-4809-B94E-E545B696972C}" destId="{418CF06B-4296-422C-9DFD-19412597747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BA2D62-0911-4DC9-9BF4-D348081B7106}" type="doc">
      <dgm:prSet loTypeId="urn:microsoft.com/office/officeart/2005/8/layout/chevron1" loCatId="process" qsTypeId="urn:microsoft.com/office/officeart/2005/8/quickstyle/simple1" qsCatId="simple" csTypeId="urn:microsoft.com/office/officeart/2005/8/colors/accent1_2" csCatId="accent1" phldr="1"/>
      <dgm:spPr/>
    </dgm:pt>
    <dgm:pt modelId="{0A16FED4-E41B-42E5-8D57-4C631236B340}">
      <dgm:prSet phldrT="[Tekst]"/>
      <dgm:spPr>
        <a:solidFill>
          <a:srgbClr val="14658C"/>
        </a:solidFill>
      </dgm:spPr>
      <dgm:t>
        <a:bodyPr/>
        <a:lstStyle/>
        <a:p>
          <a:r>
            <a:rPr lang="nl-BE" dirty="0"/>
            <a:t>I</a:t>
          </a:r>
        </a:p>
      </dgm:t>
    </dgm:pt>
    <dgm:pt modelId="{D19AD69F-A472-4C44-987C-A37DE711AB2B}" type="parTrans" cxnId="{B9A3234D-3B6F-4560-9E73-44AE894ECC95}">
      <dgm:prSet/>
      <dgm:spPr/>
      <dgm:t>
        <a:bodyPr/>
        <a:lstStyle/>
        <a:p>
          <a:endParaRPr lang="nl-BE"/>
        </a:p>
      </dgm:t>
    </dgm:pt>
    <dgm:pt modelId="{077C3BD9-9571-48A7-B933-6B838DE47185}" type="sibTrans" cxnId="{B9A3234D-3B6F-4560-9E73-44AE894ECC95}">
      <dgm:prSet/>
      <dgm:spPr/>
      <dgm:t>
        <a:bodyPr/>
        <a:lstStyle/>
        <a:p>
          <a:endParaRPr lang="nl-BE"/>
        </a:p>
      </dgm:t>
    </dgm:pt>
    <dgm:pt modelId="{835B0A44-D8B5-45DE-9D47-58393E2E528D}">
      <dgm:prSet phldrT="[Tekst]"/>
      <dgm:spPr>
        <a:solidFill>
          <a:srgbClr val="14658C"/>
        </a:solidFill>
      </dgm:spPr>
      <dgm:t>
        <a:bodyPr/>
        <a:lstStyle/>
        <a:p>
          <a:r>
            <a:rPr lang="nl-BE" dirty="0"/>
            <a:t>V</a:t>
          </a:r>
        </a:p>
      </dgm:t>
    </dgm:pt>
    <dgm:pt modelId="{3D414539-3860-4257-BC4A-D0B4E3469B6C}" type="parTrans" cxnId="{A846AE6E-9AD5-43B5-A31E-682616F71BCA}">
      <dgm:prSet/>
      <dgm:spPr/>
      <dgm:t>
        <a:bodyPr/>
        <a:lstStyle/>
        <a:p>
          <a:endParaRPr lang="nl-BE"/>
        </a:p>
      </dgm:t>
    </dgm:pt>
    <dgm:pt modelId="{179A2282-37D6-405E-B261-AF41FAA1E960}" type="sibTrans" cxnId="{A846AE6E-9AD5-43B5-A31E-682616F71BCA}">
      <dgm:prSet/>
      <dgm:spPr/>
      <dgm:t>
        <a:bodyPr/>
        <a:lstStyle/>
        <a:p>
          <a:endParaRPr lang="nl-BE"/>
        </a:p>
      </dgm:t>
    </dgm:pt>
    <dgm:pt modelId="{707C7CC1-47C2-4A70-8794-0A1ED48458C6}">
      <dgm:prSet phldrT="[Tekst]"/>
      <dgm:spPr>
        <a:solidFill>
          <a:srgbClr val="14658C"/>
        </a:solidFill>
      </dgm:spPr>
      <dgm:t>
        <a:bodyPr/>
        <a:lstStyle/>
        <a:p>
          <a:r>
            <a:rPr lang="nl-BE" dirty="0"/>
            <a:t>A</a:t>
          </a:r>
        </a:p>
      </dgm:t>
    </dgm:pt>
    <dgm:pt modelId="{1CA262C1-55C5-40CB-AA65-8BAE24A62392}" type="parTrans" cxnId="{82319AC3-5A55-4709-9B97-92912591DB6D}">
      <dgm:prSet/>
      <dgm:spPr/>
      <dgm:t>
        <a:bodyPr/>
        <a:lstStyle/>
        <a:p>
          <a:endParaRPr lang="nl-BE"/>
        </a:p>
      </dgm:t>
    </dgm:pt>
    <dgm:pt modelId="{DF8B954E-DA57-4BDC-9265-02D178C05294}" type="sibTrans" cxnId="{82319AC3-5A55-4709-9B97-92912591DB6D}">
      <dgm:prSet/>
      <dgm:spPr/>
      <dgm:t>
        <a:bodyPr/>
        <a:lstStyle/>
        <a:p>
          <a:endParaRPr lang="nl-BE"/>
        </a:p>
      </dgm:t>
    </dgm:pt>
    <dgm:pt modelId="{6587F049-4376-4779-AF8C-254BAA6D0497}" type="pres">
      <dgm:prSet presAssocID="{72BA2D62-0911-4DC9-9BF4-D348081B7106}" presName="Name0" presStyleCnt="0">
        <dgm:presLayoutVars>
          <dgm:dir/>
          <dgm:animLvl val="lvl"/>
          <dgm:resizeHandles val="exact"/>
        </dgm:presLayoutVars>
      </dgm:prSet>
      <dgm:spPr/>
    </dgm:pt>
    <dgm:pt modelId="{AAB7E839-7B8E-4AC1-8423-D524A2B70578}" type="pres">
      <dgm:prSet presAssocID="{0A16FED4-E41B-42E5-8D57-4C631236B340}" presName="parTxOnly" presStyleLbl="node1" presStyleIdx="0" presStyleCnt="3" custScaleY="110872">
        <dgm:presLayoutVars>
          <dgm:chMax val="0"/>
          <dgm:chPref val="0"/>
          <dgm:bulletEnabled val="1"/>
        </dgm:presLayoutVars>
      </dgm:prSet>
      <dgm:spPr/>
    </dgm:pt>
    <dgm:pt modelId="{364C4C2B-D3F8-4750-AC09-2DE35395556B}" type="pres">
      <dgm:prSet presAssocID="{077C3BD9-9571-48A7-B933-6B838DE47185}" presName="parTxOnlySpace" presStyleCnt="0"/>
      <dgm:spPr/>
    </dgm:pt>
    <dgm:pt modelId="{34C6079D-4819-4381-BA21-B03973CAB76D}" type="pres">
      <dgm:prSet presAssocID="{835B0A44-D8B5-45DE-9D47-58393E2E528D}" presName="parTxOnly" presStyleLbl="node1" presStyleIdx="1" presStyleCnt="3" custLinFactNeighborY="-13579">
        <dgm:presLayoutVars>
          <dgm:chMax val="0"/>
          <dgm:chPref val="0"/>
          <dgm:bulletEnabled val="1"/>
        </dgm:presLayoutVars>
      </dgm:prSet>
      <dgm:spPr/>
    </dgm:pt>
    <dgm:pt modelId="{E8146309-2B23-47B6-9F58-3CDDA147E160}" type="pres">
      <dgm:prSet presAssocID="{179A2282-37D6-405E-B261-AF41FAA1E960}" presName="parTxOnlySpace" presStyleCnt="0"/>
      <dgm:spPr/>
    </dgm:pt>
    <dgm:pt modelId="{C76DDC95-1CE9-4179-ADB3-44E49C70BFB8}" type="pres">
      <dgm:prSet presAssocID="{707C7CC1-47C2-4A70-8794-0A1ED48458C6}" presName="parTxOnly" presStyleLbl="node1" presStyleIdx="2" presStyleCnt="3" custLinFactNeighborY="-13579">
        <dgm:presLayoutVars>
          <dgm:chMax val="0"/>
          <dgm:chPref val="0"/>
          <dgm:bulletEnabled val="1"/>
        </dgm:presLayoutVars>
      </dgm:prSet>
      <dgm:spPr/>
    </dgm:pt>
  </dgm:ptLst>
  <dgm:cxnLst>
    <dgm:cxn modelId="{06F6EA08-A507-4DA7-B998-5D1AE011F204}" type="presOf" srcId="{0A16FED4-E41B-42E5-8D57-4C631236B340}" destId="{AAB7E839-7B8E-4AC1-8423-D524A2B70578}" srcOrd="0" destOrd="0" presId="urn:microsoft.com/office/officeart/2005/8/layout/chevron1"/>
    <dgm:cxn modelId="{B9A3234D-3B6F-4560-9E73-44AE894ECC95}" srcId="{72BA2D62-0911-4DC9-9BF4-D348081B7106}" destId="{0A16FED4-E41B-42E5-8D57-4C631236B340}" srcOrd="0" destOrd="0" parTransId="{D19AD69F-A472-4C44-987C-A37DE711AB2B}" sibTransId="{077C3BD9-9571-48A7-B933-6B838DE47185}"/>
    <dgm:cxn modelId="{A846AE6E-9AD5-43B5-A31E-682616F71BCA}" srcId="{72BA2D62-0911-4DC9-9BF4-D348081B7106}" destId="{835B0A44-D8B5-45DE-9D47-58393E2E528D}" srcOrd="1" destOrd="0" parTransId="{3D414539-3860-4257-BC4A-D0B4E3469B6C}" sibTransId="{179A2282-37D6-405E-B261-AF41FAA1E960}"/>
    <dgm:cxn modelId="{899C8CA7-D91D-4D7A-806B-A5F6AAC1FA1C}" type="presOf" srcId="{707C7CC1-47C2-4A70-8794-0A1ED48458C6}" destId="{C76DDC95-1CE9-4179-ADB3-44E49C70BFB8}" srcOrd="0" destOrd="0" presId="urn:microsoft.com/office/officeart/2005/8/layout/chevron1"/>
    <dgm:cxn modelId="{89A728B6-1C07-4289-8643-616F50014E9F}" type="presOf" srcId="{72BA2D62-0911-4DC9-9BF4-D348081B7106}" destId="{6587F049-4376-4779-AF8C-254BAA6D0497}" srcOrd="0" destOrd="0" presId="urn:microsoft.com/office/officeart/2005/8/layout/chevron1"/>
    <dgm:cxn modelId="{82319AC3-5A55-4709-9B97-92912591DB6D}" srcId="{72BA2D62-0911-4DC9-9BF4-D348081B7106}" destId="{707C7CC1-47C2-4A70-8794-0A1ED48458C6}" srcOrd="2" destOrd="0" parTransId="{1CA262C1-55C5-40CB-AA65-8BAE24A62392}" sibTransId="{DF8B954E-DA57-4BDC-9265-02D178C05294}"/>
    <dgm:cxn modelId="{81CD00C6-CF4F-43A6-8986-1C561AB6C3D4}" type="presOf" srcId="{835B0A44-D8B5-45DE-9D47-58393E2E528D}" destId="{34C6079D-4819-4381-BA21-B03973CAB76D}" srcOrd="0" destOrd="0" presId="urn:microsoft.com/office/officeart/2005/8/layout/chevron1"/>
    <dgm:cxn modelId="{7D533161-AF0F-49A4-82A3-7EE978934957}" type="presParOf" srcId="{6587F049-4376-4779-AF8C-254BAA6D0497}" destId="{AAB7E839-7B8E-4AC1-8423-D524A2B70578}" srcOrd="0" destOrd="0" presId="urn:microsoft.com/office/officeart/2005/8/layout/chevron1"/>
    <dgm:cxn modelId="{DC31667A-9684-419A-892D-C1832A581B46}" type="presParOf" srcId="{6587F049-4376-4779-AF8C-254BAA6D0497}" destId="{364C4C2B-D3F8-4750-AC09-2DE35395556B}" srcOrd="1" destOrd="0" presId="urn:microsoft.com/office/officeart/2005/8/layout/chevron1"/>
    <dgm:cxn modelId="{58345133-D8DB-4F7F-9506-2873731FEA1F}" type="presParOf" srcId="{6587F049-4376-4779-AF8C-254BAA6D0497}" destId="{34C6079D-4819-4381-BA21-B03973CAB76D}" srcOrd="2" destOrd="0" presId="urn:microsoft.com/office/officeart/2005/8/layout/chevron1"/>
    <dgm:cxn modelId="{910B2226-C6F2-4A69-946A-BD94BD01EBC6}" type="presParOf" srcId="{6587F049-4376-4779-AF8C-254BAA6D0497}" destId="{E8146309-2B23-47B6-9F58-3CDDA147E160}" srcOrd="3" destOrd="0" presId="urn:microsoft.com/office/officeart/2005/8/layout/chevron1"/>
    <dgm:cxn modelId="{34FAC7EC-1064-4BAA-B76B-C8B296983580}" type="presParOf" srcId="{6587F049-4376-4779-AF8C-254BAA6D0497}" destId="{C76DDC95-1CE9-4179-ADB3-44E49C70BFB8}"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BA2D62-0911-4DC9-9BF4-D348081B7106}" type="doc">
      <dgm:prSet loTypeId="urn:microsoft.com/office/officeart/2005/8/layout/chevron1" loCatId="process" qsTypeId="urn:microsoft.com/office/officeart/2005/8/quickstyle/simple1" qsCatId="simple" csTypeId="urn:microsoft.com/office/officeart/2005/8/colors/accent1_2" csCatId="accent1" phldr="1"/>
      <dgm:spPr/>
    </dgm:pt>
    <dgm:pt modelId="{0A16FED4-E41B-42E5-8D57-4C631236B340}">
      <dgm:prSet phldrT="[Tekst]"/>
      <dgm:spPr>
        <a:solidFill>
          <a:srgbClr val="14658C"/>
        </a:solidFill>
      </dgm:spPr>
      <dgm:t>
        <a:bodyPr/>
        <a:lstStyle/>
        <a:p>
          <a:r>
            <a:rPr lang="nl-BE" dirty="0"/>
            <a:t>I</a:t>
          </a:r>
        </a:p>
      </dgm:t>
    </dgm:pt>
    <dgm:pt modelId="{D19AD69F-A472-4C44-987C-A37DE711AB2B}" type="parTrans" cxnId="{B9A3234D-3B6F-4560-9E73-44AE894ECC95}">
      <dgm:prSet/>
      <dgm:spPr/>
      <dgm:t>
        <a:bodyPr/>
        <a:lstStyle/>
        <a:p>
          <a:endParaRPr lang="nl-BE"/>
        </a:p>
      </dgm:t>
    </dgm:pt>
    <dgm:pt modelId="{077C3BD9-9571-48A7-B933-6B838DE47185}" type="sibTrans" cxnId="{B9A3234D-3B6F-4560-9E73-44AE894ECC95}">
      <dgm:prSet/>
      <dgm:spPr/>
      <dgm:t>
        <a:bodyPr/>
        <a:lstStyle/>
        <a:p>
          <a:endParaRPr lang="nl-BE"/>
        </a:p>
      </dgm:t>
    </dgm:pt>
    <dgm:pt modelId="{835B0A44-D8B5-45DE-9D47-58393E2E528D}">
      <dgm:prSet phldrT="[Tekst]"/>
      <dgm:spPr>
        <a:solidFill>
          <a:srgbClr val="14658C"/>
        </a:solidFill>
      </dgm:spPr>
      <dgm:t>
        <a:bodyPr/>
        <a:lstStyle/>
        <a:p>
          <a:r>
            <a:rPr lang="nl-BE" dirty="0"/>
            <a:t>A</a:t>
          </a:r>
        </a:p>
      </dgm:t>
    </dgm:pt>
    <dgm:pt modelId="{3D414539-3860-4257-BC4A-D0B4E3469B6C}" type="parTrans" cxnId="{A846AE6E-9AD5-43B5-A31E-682616F71BCA}">
      <dgm:prSet/>
      <dgm:spPr/>
      <dgm:t>
        <a:bodyPr/>
        <a:lstStyle/>
        <a:p>
          <a:endParaRPr lang="nl-BE"/>
        </a:p>
      </dgm:t>
    </dgm:pt>
    <dgm:pt modelId="{179A2282-37D6-405E-B261-AF41FAA1E960}" type="sibTrans" cxnId="{A846AE6E-9AD5-43B5-A31E-682616F71BCA}">
      <dgm:prSet/>
      <dgm:spPr/>
      <dgm:t>
        <a:bodyPr/>
        <a:lstStyle/>
        <a:p>
          <a:endParaRPr lang="nl-BE"/>
        </a:p>
      </dgm:t>
    </dgm:pt>
    <dgm:pt modelId="{707C7CC1-47C2-4A70-8794-0A1ED48458C6}">
      <dgm:prSet phldrT="[Tekst]"/>
      <dgm:spPr>
        <a:solidFill>
          <a:srgbClr val="14658C"/>
        </a:solidFill>
      </dgm:spPr>
      <dgm:t>
        <a:bodyPr/>
        <a:lstStyle/>
        <a:p>
          <a:r>
            <a:rPr lang="nl-BE" dirty="0"/>
            <a:t>V</a:t>
          </a:r>
        </a:p>
      </dgm:t>
    </dgm:pt>
    <dgm:pt modelId="{1CA262C1-55C5-40CB-AA65-8BAE24A62392}" type="parTrans" cxnId="{82319AC3-5A55-4709-9B97-92912591DB6D}">
      <dgm:prSet/>
      <dgm:spPr/>
      <dgm:t>
        <a:bodyPr/>
        <a:lstStyle/>
        <a:p>
          <a:endParaRPr lang="nl-BE"/>
        </a:p>
      </dgm:t>
    </dgm:pt>
    <dgm:pt modelId="{DF8B954E-DA57-4BDC-9265-02D178C05294}" type="sibTrans" cxnId="{82319AC3-5A55-4709-9B97-92912591DB6D}">
      <dgm:prSet/>
      <dgm:spPr/>
      <dgm:t>
        <a:bodyPr/>
        <a:lstStyle/>
        <a:p>
          <a:endParaRPr lang="nl-BE"/>
        </a:p>
      </dgm:t>
    </dgm:pt>
    <dgm:pt modelId="{6587F049-4376-4779-AF8C-254BAA6D0497}" type="pres">
      <dgm:prSet presAssocID="{72BA2D62-0911-4DC9-9BF4-D348081B7106}" presName="Name0" presStyleCnt="0">
        <dgm:presLayoutVars>
          <dgm:dir/>
          <dgm:animLvl val="lvl"/>
          <dgm:resizeHandles val="exact"/>
        </dgm:presLayoutVars>
      </dgm:prSet>
      <dgm:spPr/>
    </dgm:pt>
    <dgm:pt modelId="{AAB7E839-7B8E-4AC1-8423-D524A2B70578}" type="pres">
      <dgm:prSet presAssocID="{0A16FED4-E41B-42E5-8D57-4C631236B340}" presName="parTxOnly" presStyleLbl="node1" presStyleIdx="0" presStyleCnt="3">
        <dgm:presLayoutVars>
          <dgm:chMax val="0"/>
          <dgm:chPref val="0"/>
          <dgm:bulletEnabled val="1"/>
        </dgm:presLayoutVars>
      </dgm:prSet>
      <dgm:spPr/>
    </dgm:pt>
    <dgm:pt modelId="{364C4C2B-D3F8-4750-AC09-2DE35395556B}" type="pres">
      <dgm:prSet presAssocID="{077C3BD9-9571-48A7-B933-6B838DE47185}" presName="parTxOnlySpace" presStyleCnt="0"/>
      <dgm:spPr/>
    </dgm:pt>
    <dgm:pt modelId="{34C6079D-4819-4381-BA21-B03973CAB76D}" type="pres">
      <dgm:prSet presAssocID="{835B0A44-D8B5-45DE-9D47-58393E2E528D}" presName="parTxOnly" presStyleLbl="node1" presStyleIdx="1" presStyleCnt="3" custLinFactNeighborY="-13579">
        <dgm:presLayoutVars>
          <dgm:chMax val="0"/>
          <dgm:chPref val="0"/>
          <dgm:bulletEnabled val="1"/>
        </dgm:presLayoutVars>
      </dgm:prSet>
      <dgm:spPr/>
    </dgm:pt>
    <dgm:pt modelId="{E8146309-2B23-47B6-9F58-3CDDA147E160}" type="pres">
      <dgm:prSet presAssocID="{179A2282-37D6-405E-B261-AF41FAA1E960}" presName="parTxOnlySpace" presStyleCnt="0"/>
      <dgm:spPr/>
    </dgm:pt>
    <dgm:pt modelId="{C76DDC95-1CE9-4179-ADB3-44E49C70BFB8}" type="pres">
      <dgm:prSet presAssocID="{707C7CC1-47C2-4A70-8794-0A1ED48458C6}" presName="parTxOnly" presStyleLbl="node1" presStyleIdx="2" presStyleCnt="3" custLinFactNeighborY="-13579">
        <dgm:presLayoutVars>
          <dgm:chMax val="0"/>
          <dgm:chPref val="0"/>
          <dgm:bulletEnabled val="1"/>
        </dgm:presLayoutVars>
      </dgm:prSet>
      <dgm:spPr/>
    </dgm:pt>
  </dgm:ptLst>
  <dgm:cxnLst>
    <dgm:cxn modelId="{06F6EA08-A507-4DA7-B998-5D1AE011F204}" type="presOf" srcId="{0A16FED4-E41B-42E5-8D57-4C631236B340}" destId="{AAB7E839-7B8E-4AC1-8423-D524A2B70578}" srcOrd="0" destOrd="0" presId="urn:microsoft.com/office/officeart/2005/8/layout/chevron1"/>
    <dgm:cxn modelId="{B9A3234D-3B6F-4560-9E73-44AE894ECC95}" srcId="{72BA2D62-0911-4DC9-9BF4-D348081B7106}" destId="{0A16FED4-E41B-42E5-8D57-4C631236B340}" srcOrd="0" destOrd="0" parTransId="{D19AD69F-A472-4C44-987C-A37DE711AB2B}" sibTransId="{077C3BD9-9571-48A7-B933-6B838DE47185}"/>
    <dgm:cxn modelId="{A846AE6E-9AD5-43B5-A31E-682616F71BCA}" srcId="{72BA2D62-0911-4DC9-9BF4-D348081B7106}" destId="{835B0A44-D8B5-45DE-9D47-58393E2E528D}" srcOrd="1" destOrd="0" parTransId="{3D414539-3860-4257-BC4A-D0B4E3469B6C}" sibTransId="{179A2282-37D6-405E-B261-AF41FAA1E960}"/>
    <dgm:cxn modelId="{899C8CA7-D91D-4D7A-806B-A5F6AAC1FA1C}" type="presOf" srcId="{707C7CC1-47C2-4A70-8794-0A1ED48458C6}" destId="{C76DDC95-1CE9-4179-ADB3-44E49C70BFB8}" srcOrd="0" destOrd="0" presId="urn:microsoft.com/office/officeart/2005/8/layout/chevron1"/>
    <dgm:cxn modelId="{89A728B6-1C07-4289-8643-616F50014E9F}" type="presOf" srcId="{72BA2D62-0911-4DC9-9BF4-D348081B7106}" destId="{6587F049-4376-4779-AF8C-254BAA6D0497}" srcOrd="0" destOrd="0" presId="urn:microsoft.com/office/officeart/2005/8/layout/chevron1"/>
    <dgm:cxn modelId="{82319AC3-5A55-4709-9B97-92912591DB6D}" srcId="{72BA2D62-0911-4DC9-9BF4-D348081B7106}" destId="{707C7CC1-47C2-4A70-8794-0A1ED48458C6}" srcOrd="2" destOrd="0" parTransId="{1CA262C1-55C5-40CB-AA65-8BAE24A62392}" sibTransId="{DF8B954E-DA57-4BDC-9265-02D178C05294}"/>
    <dgm:cxn modelId="{81CD00C6-CF4F-43A6-8986-1C561AB6C3D4}" type="presOf" srcId="{835B0A44-D8B5-45DE-9D47-58393E2E528D}" destId="{34C6079D-4819-4381-BA21-B03973CAB76D}" srcOrd="0" destOrd="0" presId="urn:microsoft.com/office/officeart/2005/8/layout/chevron1"/>
    <dgm:cxn modelId="{7D533161-AF0F-49A4-82A3-7EE978934957}" type="presParOf" srcId="{6587F049-4376-4779-AF8C-254BAA6D0497}" destId="{AAB7E839-7B8E-4AC1-8423-D524A2B70578}" srcOrd="0" destOrd="0" presId="urn:microsoft.com/office/officeart/2005/8/layout/chevron1"/>
    <dgm:cxn modelId="{DC31667A-9684-419A-892D-C1832A581B46}" type="presParOf" srcId="{6587F049-4376-4779-AF8C-254BAA6D0497}" destId="{364C4C2B-D3F8-4750-AC09-2DE35395556B}" srcOrd="1" destOrd="0" presId="urn:microsoft.com/office/officeart/2005/8/layout/chevron1"/>
    <dgm:cxn modelId="{58345133-D8DB-4F7F-9506-2873731FEA1F}" type="presParOf" srcId="{6587F049-4376-4779-AF8C-254BAA6D0497}" destId="{34C6079D-4819-4381-BA21-B03973CAB76D}" srcOrd="2" destOrd="0" presId="urn:microsoft.com/office/officeart/2005/8/layout/chevron1"/>
    <dgm:cxn modelId="{910B2226-C6F2-4A69-946A-BD94BD01EBC6}" type="presParOf" srcId="{6587F049-4376-4779-AF8C-254BAA6D0497}" destId="{E8146309-2B23-47B6-9F58-3CDDA147E160}" srcOrd="3" destOrd="0" presId="urn:microsoft.com/office/officeart/2005/8/layout/chevron1"/>
    <dgm:cxn modelId="{34FAC7EC-1064-4BAA-B76B-C8B296983580}" type="presParOf" srcId="{6587F049-4376-4779-AF8C-254BAA6D0497}" destId="{C76DDC95-1CE9-4179-ADB3-44E49C70BFB8}"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BA2D62-0911-4DC9-9BF4-D348081B7106}" type="doc">
      <dgm:prSet loTypeId="urn:microsoft.com/office/officeart/2005/8/layout/chevron1" loCatId="process" qsTypeId="urn:microsoft.com/office/officeart/2005/8/quickstyle/simple1" qsCatId="simple" csTypeId="urn:microsoft.com/office/officeart/2005/8/colors/accent1_2" csCatId="accent1" phldr="1"/>
      <dgm:spPr/>
    </dgm:pt>
    <dgm:pt modelId="{0A16FED4-E41B-42E5-8D57-4C631236B340}">
      <dgm:prSet phldrT="[Tekst]"/>
      <dgm:spPr>
        <a:solidFill>
          <a:srgbClr val="14658C"/>
        </a:solidFill>
      </dgm:spPr>
      <dgm:t>
        <a:bodyPr/>
        <a:lstStyle/>
        <a:p>
          <a:r>
            <a:rPr lang="fr-FR" noProof="0" dirty="0"/>
            <a:t>Equivalence</a:t>
          </a:r>
        </a:p>
        <a:p>
          <a:r>
            <a:rPr lang="fr-FR" noProof="0" dirty="0"/>
            <a:t>NARIC/CFWB</a:t>
          </a:r>
        </a:p>
      </dgm:t>
    </dgm:pt>
    <dgm:pt modelId="{D19AD69F-A472-4C44-987C-A37DE711AB2B}" type="parTrans" cxnId="{B9A3234D-3B6F-4560-9E73-44AE894ECC95}">
      <dgm:prSet/>
      <dgm:spPr/>
      <dgm:t>
        <a:bodyPr/>
        <a:lstStyle/>
        <a:p>
          <a:endParaRPr lang="nl-BE"/>
        </a:p>
      </dgm:t>
    </dgm:pt>
    <dgm:pt modelId="{077C3BD9-9571-48A7-B933-6B838DE47185}" type="sibTrans" cxnId="{B9A3234D-3B6F-4560-9E73-44AE894ECC95}">
      <dgm:prSet/>
      <dgm:spPr/>
      <dgm:t>
        <a:bodyPr/>
        <a:lstStyle/>
        <a:p>
          <a:endParaRPr lang="nl-BE"/>
        </a:p>
      </dgm:t>
    </dgm:pt>
    <dgm:pt modelId="{835B0A44-D8B5-45DE-9D47-58393E2E528D}">
      <dgm:prSet phldrT="[Tekst]"/>
      <dgm:spPr>
        <a:solidFill>
          <a:srgbClr val="14658C"/>
        </a:solidFill>
      </dgm:spPr>
      <dgm:t>
        <a:bodyPr/>
        <a:lstStyle/>
        <a:p>
          <a:r>
            <a:rPr lang="nl-BE" dirty="0"/>
            <a:t>I</a:t>
          </a:r>
        </a:p>
      </dgm:t>
    </dgm:pt>
    <dgm:pt modelId="{3D414539-3860-4257-BC4A-D0B4E3469B6C}" type="parTrans" cxnId="{A846AE6E-9AD5-43B5-A31E-682616F71BCA}">
      <dgm:prSet/>
      <dgm:spPr/>
      <dgm:t>
        <a:bodyPr/>
        <a:lstStyle/>
        <a:p>
          <a:endParaRPr lang="nl-BE"/>
        </a:p>
      </dgm:t>
    </dgm:pt>
    <dgm:pt modelId="{179A2282-37D6-405E-B261-AF41FAA1E960}" type="sibTrans" cxnId="{A846AE6E-9AD5-43B5-A31E-682616F71BCA}">
      <dgm:prSet/>
      <dgm:spPr/>
      <dgm:t>
        <a:bodyPr/>
        <a:lstStyle/>
        <a:p>
          <a:endParaRPr lang="nl-BE"/>
        </a:p>
      </dgm:t>
    </dgm:pt>
    <dgm:pt modelId="{707C7CC1-47C2-4A70-8794-0A1ED48458C6}">
      <dgm:prSet phldrT="[Tekst]"/>
      <dgm:spPr>
        <a:solidFill>
          <a:srgbClr val="14658C"/>
        </a:solidFill>
      </dgm:spPr>
      <dgm:t>
        <a:bodyPr/>
        <a:lstStyle/>
        <a:p>
          <a:r>
            <a:rPr lang="nl-BE" dirty="0"/>
            <a:t>A</a:t>
          </a:r>
        </a:p>
      </dgm:t>
    </dgm:pt>
    <dgm:pt modelId="{1CA262C1-55C5-40CB-AA65-8BAE24A62392}" type="parTrans" cxnId="{82319AC3-5A55-4709-9B97-92912591DB6D}">
      <dgm:prSet/>
      <dgm:spPr/>
      <dgm:t>
        <a:bodyPr/>
        <a:lstStyle/>
        <a:p>
          <a:endParaRPr lang="nl-BE"/>
        </a:p>
      </dgm:t>
    </dgm:pt>
    <dgm:pt modelId="{DF8B954E-DA57-4BDC-9265-02D178C05294}" type="sibTrans" cxnId="{82319AC3-5A55-4709-9B97-92912591DB6D}">
      <dgm:prSet/>
      <dgm:spPr/>
      <dgm:t>
        <a:bodyPr/>
        <a:lstStyle/>
        <a:p>
          <a:endParaRPr lang="nl-BE"/>
        </a:p>
      </dgm:t>
    </dgm:pt>
    <dgm:pt modelId="{11151551-5A2A-4C03-B25D-50813C4FD0BD}">
      <dgm:prSet/>
      <dgm:spPr>
        <a:solidFill>
          <a:srgbClr val="14658C"/>
        </a:solidFill>
      </dgm:spPr>
      <dgm:t>
        <a:bodyPr/>
        <a:lstStyle/>
        <a:p>
          <a:r>
            <a:rPr lang="nl-BE" dirty="0"/>
            <a:t>V</a:t>
          </a:r>
        </a:p>
      </dgm:t>
    </dgm:pt>
    <dgm:pt modelId="{0E16D599-71D8-4DD6-A937-8C2DF2754A04}" type="parTrans" cxnId="{30D90C7A-1373-467D-B348-DDA0827EB877}">
      <dgm:prSet/>
      <dgm:spPr/>
      <dgm:t>
        <a:bodyPr/>
        <a:lstStyle/>
        <a:p>
          <a:endParaRPr lang="nl-BE"/>
        </a:p>
      </dgm:t>
    </dgm:pt>
    <dgm:pt modelId="{01CB45B4-EDFD-4936-8DA0-48D4634A2856}" type="sibTrans" cxnId="{30D90C7A-1373-467D-B348-DDA0827EB877}">
      <dgm:prSet/>
      <dgm:spPr/>
      <dgm:t>
        <a:bodyPr/>
        <a:lstStyle/>
        <a:p>
          <a:endParaRPr lang="nl-BE"/>
        </a:p>
      </dgm:t>
    </dgm:pt>
    <dgm:pt modelId="{6587F049-4376-4779-AF8C-254BAA6D0497}" type="pres">
      <dgm:prSet presAssocID="{72BA2D62-0911-4DC9-9BF4-D348081B7106}" presName="Name0" presStyleCnt="0">
        <dgm:presLayoutVars>
          <dgm:dir/>
          <dgm:animLvl val="lvl"/>
          <dgm:resizeHandles val="exact"/>
        </dgm:presLayoutVars>
      </dgm:prSet>
      <dgm:spPr/>
    </dgm:pt>
    <dgm:pt modelId="{AAB7E839-7B8E-4AC1-8423-D524A2B70578}" type="pres">
      <dgm:prSet presAssocID="{0A16FED4-E41B-42E5-8D57-4C631236B340}" presName="parTxOnly" presStyleLbl="node1" presStyleIdx="0" presStyleCnt="4">
        <dgm:presLayoutVars>
          <dgm:chMax val="0"/>
          <dgm:chPref val="0"/>
          <dgm:bulletEnabled val="1"/>
        </dgm:presLayoutVars>
      </dgm:prSet>
      <dgm:spPr/>
    </dgm:pt>
    <dgm:pt modelId="{364C4C2B-D3F8-4750-AC09-2DE35395556B}" type="pres">
      <dgm:prSet presAssocID="{077C3BD9-9571-48A7-B933-6B838DE47185}" presName="parTxOnlySpace" presStyleCnt="0"/>
      <dgm:spPr/>
    </dgm:pt>
    <dgm:pt modelId="{34C6079D-4819-4381-BA21-B03973CAB76D}" type="pres">
      <dgm:prSet presAssocID="{835B0A44-D8B5-45DE-9D47-58393E2E528D}" presName="parTxOnly" presStyleLbl="node1" presStyleIdx="1" presStyleCnt="4" custScaleX="43156">
        <dgm:presLayoutVars>
          <dgm:chMax val="0"/>
          <dgm:chPref val="0"/>
          <dgm:bulletEnabled val="1"/>
        </dgm:presLayoutVars>
      </dgm:prSet>
      <dgm:spPr/>
    </dgm:pt>
    <dgm:pt modelId="{E8146309-2B23-47B6-9F58-3CDDA147E160}" type="pres">
      <dgm:prSet presAssocID="{179A2282-37D6-405E-B261-AF41FAA1E960}" presName="parTxOnlySpace" presStyleCnt="0"/>
      <dgm:spPr/>
    </dgm:pt>
    <dgm:pt modelId="{6A913846-F60F-4499-B65D-49E2A1A4E30B}" type="pres">
      <dgm:prSet presAssocID="{11151551-5A2A-4C03-B25D-50813C4FD0BD}" presName="parTxOnly" presStyleLbl="node1" presStyleIdx="2" presStyleCnt="4" custScaleX="51325">
        <dgm:presLayoutVars>
          <dgm:chMax val="0"/>
          <dgm:chPref val="0"/>
          <dgm:bulletEnabled val="1"/>
        </dgm:presLayoutVars>
      </dgm:prSet>
      <dgm:spPr/>
    </dgm:pt>
    <dgm:pt modelId="{2FB7F9B2-BE23-4369-9498-F06E62ADD4E7}" type="pres">
      <dgm:prSet presAssocID="{01CB45B4-EDFD-4936-8DA0-48D4634A2856}" presName="parTxOnlySpace" presStyleCnt="0"/>
      <dgm:spPr/>
    </dgm:pt>
    <dgm:pt modelId="{C76DDC95-1CE9-4179-ADB3-44E49C70BFB8}" type="pres">
      <dgm:prSet presAssocID="{707C7CC1-47C2-4A70-8794-0A1ED48458C6}" presName="parTxOnly" presStyleLbl="node1" presStyleIdx="3" presStyleCnt="4" custScaleX="45435">
        <dgm:presLayoutVars>
          <dgm:chMax val="0"/>
          <dgm:chPref val="0"/>
          <dgm:bulletEnabled val="1"/>
        </dgm:presLayoutVars>
      </dgm:prSet>
      <dgm:spPr/>
    </dgm:pt>
  </dgm:ptLst>
  <dgm:cxnLst>
    <dgm:cxn modelId="{06F6EA08-A507-4DA7-B998-5D1AE011F204}" type="presOf" srcId="{0A16FED4-E41B-42E5-8D57-4C631236B340}" destId="{AAB7E839-7B8E-4AC1-8423-D524A2B70578}" srcOrd="0" destOrd="0" presId="urn:microsoft.com/office/officeart/2005/8/layout/chevron1"/>
    <dgm:cxn modelId="{B9A3234D-3B6F-4560-9E73-44AE894ECC95}" srcId="{72BA2D62-0911-4DC9-9BF4-D348081B7106}" destId="{0A16FED4-E41B-42E5-8D57-4C631236B340}" srcOrd="0" destOrd="0" parTransId="{D19AD69F-A472-4C44-987C-A37DE711AB2B}" sibTransId="{077C3BD9-9571-48A7-B933-6B838DE47185}"/>
    <dgm:cxn modelId="{A846AE6E-9AD5-43B5-A31E-682616F71BCA}" srcId="{72BA2D62-0911-4DC9-9BF4-D348081B7106}" destId="{835B0A44-D8B5-45DE-9D47-58393E2E528D}" srcOrd="1" destOrd="0" parTransId="{3D414539-3860-4257-BC4A-D0B4E3469B6C}" sibTransId="{179A2282-37D6-405E-B261-AF41FAA1E960}"/>
    <dgm:cxn modelId="{30D90C7A-1373-467D-B348-DDA0827EB877}" srcId="{72BA2D62-0911-4DC9-9BF4-D348081B7106}" destId="{11151551-5A2A-4C03-B25D-50813C4FD0BD}" srcOrd="2" destOrd="0" parTransId="{0E16D599-71D8-4DD6-A937-8C2DF2754A04}" sibTransId="{01CB45B4-EDFD-4936-8DA0-48D4634A2856}"/>
    <dgm:cxn modelId="{02F92C88-43F7-4633-AB44-6A70F1AE00A0}" type="presOf" srcId="{11151551-5A2A-4C03-B25D-50813C4FD0BD}" destId="{6A913846-F60F-4499-B65D-49E2A1A4E30B}" srcOrd="0" destOrd="0" presId="urn:microsoft.com/office/officeart/2005/8/layout/chevron1"/>
    <dgm:cxn modelId="{899C8CA7-D91D-4D7A-806B-A5F6AAC1FA1C}" type="presOf" srcId="{707C7CC1-47C2-4A70-8794-0A1ED48458C6}" destId="{C76DDC95-1CE9-4179-ADB3-44E49C70BFB8}" srcOrd="0" destOrd="0" presId="urn:microsoft.com/office/officeart/2005/8/layout/chevron1"/>
    <dgm:cxn modelId="{89A728B6-1C07-4289-8643-616F50014E9F}" type="presOf" srcId="{72BA2D62-0911-4DC9-9BF4-D348081B7106}" destId="{6587F049-4376-4779-AF8C-254BAA6D0497}" srcOrd="0" destOrd="0" presId="urn:microsoft.com/office/officeart/2005/8/layout/chevron1"/>
    <dgm:cxn modelId="{82319AC3-5A55-4709-9B97-92912591DB6D}" srcId="{72BA2D62-0911-4DC9-9BF4-D348081B7106}" destId="{707C7CC1-47C2-4A70-8794-0A1ED48458C6}" srcOrd="3" destOrd="0" parTransId="{1CA262C1-55C5-40CB-AA65-8BAE24A62392}" sibTransId="{DF8B954E-DA57-4BDC-9265-02D178C05294}"/>
    <dgm:cxn modelId="{81CD00C6-CF4F-43A6-8986-1C561AB6C3D4}" type="presOf" srcId="{835B0A44-D8B5-45DE-9D47-58393E2E528D}" destId="{34C6079D-4819-4381-BA21-B03973CAB76D}" srcOrd="0" destOrd="0" presId="urn:microsoft.com/office/officeart/2005/8/layout/chevron1"/>
    <dgm:cxn modelId="{7D533161-AF0F-49A4-82A3-7EE978934957}" type="presParOf" srcId="{6587F049-4376-4779-AF8C-254BAA6D0497}" destId="{AAB7E839-7B8E-4AC1-8423-D524A2B70578}" srcOrd="0" destOrd="0" presId="urn:microsoft.com/office/officeart/2005/8/layout/chevron1"/>
    <dgm:cxn modelId="{DC31667A-9684-419A-892D-C1832A581B46}" type="presParOf" srcId="{6587F049-4376-4779-AF8C-254BAA6D0497}" destId="{364C4C2B-D3F8-4750-AC09-2DE35395556B}" srcOrd="1" destOrd="0" presId="urn:microsoft.com/office/officeart/2005/8/layout/chevron1"/>
    <dgm:cxn modelId="{58345133-D8DB-4F7F-9506-2873731FEA1F}" type="presParOf" srcId="{6587F049-4376-4779-AF8C-254BAA6D0497}" destId="{34C6079D-4819-4381-BA21-B03973CAB76D}" srcOrd="2" destOrd="0" presId="urn:microsoft.com/office/officeart/2005/8/layout/chevron1"/>
    <dgm:cxn modelId="{910B2226-C6F2-4A69-946A-BD94BD01EBC6}" type="presParOf" srcId="{6587F049-4376-4779-AF8C-254BAA6D0497}" destId="{E8146309-2B23-47B6-9F58-3CDDA147E160}" srcOrd="3" destOrd="0" presId="urn:microsoft.com/office/officeart/2005/8/layout/chevron1"/>
    <dgm:cxn modelId="{BBDC19C0-AFC9-40BF-9394-5AE073195E15}" type="presParOf" srcId="{6587F049-4376-4779-AF8C-254BAA6D0497}" destId="{6A913846-F60F-4499-B65D-49E2A1A4E30B}" srcOrd="4" destOrd="0" presId="urn:microsoft.com/office/officeart/2005/8/layout/chevron1"/>
    <dgm:cxn modelId="{5F25F1D5-F9FE-4176-ADA1-6E7B625FE02B}" type="presParOf" srcId="{6587F049-4376-4779-AF8C-254BAA6D0497}" destId="{2FB7F9B2-BE23-4369-9498-F06E62ADD4E7}" srcOrd="5" destOrd="0" presId="urn:microsoft.com/office/officeart/2005/8/layout/chevron1"/>
    <dgm:cxn modelId="{34FAC7EC-1064-4BAA-B76B-C8B296983580}" type="presParOf" srcId="{6587F049-4376-4779-AF8C-254BAA6D0497}" destId="{C76DDC95-1CE9-4179-ADB3-44E49C70BFB8}"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AE3F07-3361-42F9-812F-DFDAEAC0EE17}"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EABE9F0-B07F-4BA7-8C30-EE954B7C1894}">
      <dgm:prSet phldrT="[Tekst]"/>
      <dgm:spPr/>
      <dgm:t>
        <a:bodyPr/>
        <a:lstStyle/>
        <a:p>
          <a:r>
            <a:rPr lang="fr-BE" noProof="0" dirty="0"/>
            <a:t>Diplôme de Master en psychologie</a:t>
          </a:r>
        </a:p>
      </dgm:t>
    </dgm:pt>
    <dgm:pt modelId="{03D3EFF0-FA96-43E0-9659-D25F4C1A0A45}" type="parTrans" cxnId="{6FD646E1-BEE5-4F45-9F71-682F459DEFC0}">
      <dgm:prSet/>
      <dgm:spPr/>
      <dgm:t>
        <a:bodyPr/>
        <a:lstStyle/>
        <a:p>
          <a:endParaRPr lang="nl-BE"/>
        </a:p>
      </dgm:t>
    </dgm:pt>
    <dgm:pt modelId="{E7217942-8D36-4C0F-AA94-4A30EB297C04}" type="sibTrans" cxnId="{6FD646E1-BEE5-4F45-9F71-682F459DEFC0}">
      <dgm:prSet/>
      <dgm:spPr/>
      <dgm:t>
        <a:bodyPr/>
        <a:lstStyle/>
        <a:p>
          <a:endParaRPr lang="nl-BE"/>
        </a:p>
      </dgm:t>
    </dgm:pt>
    <dgm:pt modelId="{A8C1B928-36F1-4C8D-B794-24106A29894D}">
      <dgm:prSet phldrT="[Tekst]"/>
      <dgm:spPr/>
      <dgm:t>
        <a:bodyPr/>
        <a:lstStyle/>
        <a:p>
          <a:r>
            <a:rPr lang="fr-BE" noProof="0" dirty="0"/>
            <a:t>Inscription sur la liste de la Compsy</a:t>
          </a:r>
        </a:p>
      </dgm:t>
    </dgm:pt>
    <dgm:pt modelId="{09CF61EF-09FF-4B87-96A7-50CE8745955A}" type="parTrans" cxnId="{AD7E176D-FA6D-48A5-9A71-65BB356D84F7}">
      <dgm:prSet/>
      <dgm:spPr/>
      <dgm:t>
        <a:bodyPr/>
        <a:lstStyle/>
        <a:p>
          <a:endParaRPr lang="nl-BE"/>
        </a:p>
      </dgm:t>
    </dgm:pt>
    <dgm:pt modelId="{7D9EA73C-4C72-4916-85EA-BFB519325637}" type="sibTrans" cxnId="{AD7E176D-FA6D-48A5-9A71-65BB356D84F7}">
      <dgm:prSet/>
      <dgm:spPr/>
      <dgm:t>
        <a:bodyPr/>
        <a:lstStyle/>
        <a:p>
          <a:endParaRPr lang="nl-BE"/>
        </a:p>
      </dgm:t>
    </dgm:pt>
    <dgm:pt modelId="{C50488D6-04C2-4B3E-9406-4FECE1ADE165}">
      <dgm:prSet phldrT="[Tekst]"/>
      <dgm:spPr/>
      <dgm:t>
        <a:bodyPr/>
        <a:lstStyle/>
        <a:p>
          <a:r>
            <a:rPr lang="fr-BE" noProof="0" dirty="0"/>
            <a:t>Autorisation à porter le titre de ‘psychologue’ pour exercer la psychologie</a:t>
          </a:r>
        </a:p>
      </dgm:t>
    </dgm:pt>
    <dgm:pt modelId="{B647B12B-D3A7-4C1E-87C0-5BBB555DB8CC}" type="parTrans" cxnId="{E498DBA5-1691-4045-9E01-F392836BE514}">
      <dgm:prSet/>
      <dgm:spPr/>
      <dgm:t>
        <a:bodyPr/>
        <a:lstStyle/>
        <a:p>
          <a:endParaRPr lang="nl-BE"/>
        </a:p>
      </dgm:t>
    </dgm:pt>
    <dgm:pt modelId="{6C2605A2-3A96-4E5C-B4FE-3EDF8FB08E8B}" type="sibTrans" cxnId="{E498DBA5-1691-4045-9E01-F392836BE514}">
      <dgm:prSet/>
      <dgm:spPr/>
      <dgm:t>
        <a:bodyPr/>
        <a:lstStyle/>
        <a:p>
          <a:endParaRPr lang="nl-BE"/>
        </a:p>
      </dgm:t>
    </dgm:pt>
    <dgm:pt modelId="{FD4EF464-B9B7-423F-B001-72937C99BD50}" type="pres">
      <dgm:prSet presAssocID="{E6AE3F07-3361-42F9-812F-DFDAEAC0EE17}" presName="linearFlow" presStyleCnt="0">
        <dgm:presLayoutVars>
          <dgm:dir/>
          <dgm:resizeHandles val="exact"/>
        </dgm:presLayoutVars>
      </dgm:prSet>
      <dgm:spPr/>
    </dgm:pt>
    <dgm:pt modelId="{C612E28F-94BF-4D0A-ACA0-939A3CB340B3}" type="pres">
      <dgm:prSet presAssocID="{4EABE9F0-B07F-4BA7-8C30-EE954B7C1894}" presName="node" presStyleLbl="node1" presStyleIdx="0" presStyleCnt="3">
        <dgm:presLayoutVars>
          <dgm:bulletEnabled val="1"/>
        </dgm:presLayoutVars>
      </dgm:prSet>
      <dgm:spPr/>
    </dgm:pt>
    <dgm:pt modelId="{42BF2F40-75F6-4624-A92F-802053D72D20}" type="pres">
      <dgm:prSet presAssocID="{E7217942-8D36-4C0F-AA94-4A30EB297C04}" presName="spacerL" presStyleCnt="0"/>
      <dgm:spPr/>
    </dgm:pt>
    <dgm:pt modelId="{BCC3A225-BFDB-4F17-8B9A-C9D2DE841DEC}" type="pres">
      <dgm:prSet presAssocID="{E7217942-8D36-4C0F-AA94-4A30EB297C04}" presName="sibTrans" presStyleLbl="sibTrans2D1" presStyleIdx="0" presStyleCnt="2"/>
      <dgm:spPr/>
    </dgm:pt>
    <dgm:pt modelId="{9E7016ED-7316-41CA-9EA3-A17E090A8C65}" type="pres">
      <dgm:prSet presAssocID="{E7217942-8D36-4C0F-AA94-4A30EB297C04}" presName="spacerR" presStyleCnt="0"/>
      <dgm:spPr/>
    </dgm:pt>
    <dgm:pt modelId="{99984268-9CEA-472D-BD6F-972FA0E55620}" type="pres">
      <dgm:prSet presAssocID="{A8C1B928-36F1-4C8D-B794-24106A29894D}" presName="node" presStyleLbl="node1" presStyleIdx="1" presStyleCnt="3">
        <dgm:presLayoutVars>
          <dgm:bulletEnabled val="1"/>
        </dgm:presLayoutVars>
      </dgm:prSet>
      <dgm:spPr/>
    </dgm:pt>
    <dgm:pt modelId="{B196CB69-C07E-4BC2-91FA-C927D64E308A}" type="pres">
      <dgm:prSet presAssocID="{7D9EA73C-4C72-4916-85EA-BFB519325637}" presName="spacerL" presStyleCnt="0"/>
      <dgm:spPr/>
    </dgm:pt>
    <dgm:pt modelId="{5FE7FE96-C546-49E1-A59E-D71300B5251D}" type="pres">
      <dgm:prSet presAssocID="{7D9EA73C-4C72-4916-85EA-BFB519325637}" presName="sibTrans" presStyleLbl="sibTrans2D1" presStyleIdx="1" presStyleCnt="2"/>
      <dgm:spPr/>
    </dgm:pt>
    <dgm:pt modelId="{04FFE2A1-E5DB-4A01-80F3-BFE245E223FC}" type="pres">
      <dgm:prSet presAssocID="{7D9EA73C-4C72-4916-85EA-BFB519325637}" presName="spacerR" presStyleCnt="0"/>
      <dgm:spPr/>
    </dgm:pt>
    <dgm:pt modelId="{2AA0109D-9137-480F-A403-EA091E21F540}" type="pres">
      <dgm:prSet presAssocID="{C50488D6-04C2-4B3E-9406-4FECE1ADE165}" presName="node" presStyleLbl="node1" presStyleIdx="2" presStyleCnt="3">
        <dgm:presLayoutVars>
          <dgm:bulletEnabled val="1"/>
        </dgm:presLayoutVars>
      </dgm:prSet>
      <dgm:spPr/>
    </dgm:pt>
  </dgm:ptLst>
  <dgm:cxnLst>
    <dgm:cxn modelId="{03340E16-3154-4420-A18B-90B33F1AA1B4}" type="presOf" srcId="{7D9EA73C-4C72-4916-85EA-BFB519325637}" destId="{5FE7FE96-C546-49E1-A59E-D71300B5251D}" srcOrd="0" destOrd="0" presId="urn:microsoft.com/office/officeart/2005/8/layout/equation1"/>
    <dgm:cxn modelId="{F138D41E-393F-448C-8224-4A3978318678}" type="presOf" srcId="{4EABE9F0-B07F-4BA7-8C30-EE954B7C1894}" destId="{C612E28F-94BF-4D0A-ACA0-939A3CB340B3}" srcOrd="0" destOrd="0" presId="urn:microsoft.com/office/officeart/2005/8/layout/equation1"/>
    <dgm:cxn modelId="{AD7E176D-FA6D-48A5-9A71-65BB356D84F7}" srcId="{E6AE3F07-3361-42F9-812F-DFDAEAC0EE17}" destId="{A8C1B928-36F1-4C8D-B794-24106A29894D}" srcOrd="1" destOrd="0" parTransId="{09CF61EF-09FF-4B87-96A7-50CE8745955A}" sibTransId="{7D9EA73C-4C72-4916-85EA-BFB519325637}"/>
    <dgm:cxn modelId="{E498DBA5-1691-4045-9E01-F392836BE514}" srcId="{E6AE3F07-3361-42F9-812F-DFDAEAC0EE17}" destId="{C50488D6-04C2-4B3E-9406-4FECE1ADE165}" srcOrd="2" destOrd="0" parTransId="{B647B12B-D3A7-4C1E-87C0-5BBB555DB8CC}" sibTransId="{6C2605A2-3A96-4E5C-B4FE-3EDF8FB08E8B}"/>
    <dgm:cxn modelId="{1B4D94AC-DF11-4CA8-B266-C1D3F6946D49}" type="presOf" srcId="{E6AE3F07-3361-42F9-812F-DFDAEAC0EE17}" destId="{FD4EF464-B9B7-423F-B001-72937C99BD50}" srcOrd="0" destOrd="0" presId="urn:microsoft.com/office/officeart/2005/8/layout/equation1"/>
    <dgm:cxn modelId="{D3CD36B0-A0EA-44D4-856F-018628C5D537}" type="presOf" srcId="{E7217942-8D36-4C0F-AA94-4A30EB297C04}" destId="{BCC3A225-BFDB-4F17-8B9A-C9D2DE841DEC}" srcOrd="0" destOrd="0" presId="urn:microsoft.com/office/officeart/2005/8/layout/equation1"/>
    <dgm:cxn modelId="{6FD646E1-BEE5-4F45-9F71-682F459DEFC0}" srcId="{E6AE3F07-3361-42F9-812F-DFDAEAC0EE17}" destId="{4EABE9F0-B07F-4BA7-8C30-EE954B7C1894}" srcOrd="0" destOrd="0" parTransId="{03D3EFF0-FA96-43E0-9659-D25F4C1A0A45}" sibTransId="{E7217942-8D36-4C0F-AA94-4A30EB297C04}"/>
    <dgm:cxn modelId="{836862E8-BE20-4B1B-A41D-26215D165874}" type="presOf" srcId="{C50488D6-04C2-4B3E-9406-4FECE1ADE165}" destId="{2AA0109D-9137-480F-A403-EA091E21F540}" srcOrd="0" destOrd="0" presId="urn:microsoft.com/office/officeart/2005/8/layout/equation1"/>
    <dgm:cxn modelId="{B7A733FD-A7C6-40FB-8E24-E4DA69B1AD3A}" type="presOf" srcId="{A8C1B928-36F1-4C8D-B794-24106A29894D}" destId="{99984268-9CEA-472D-BD6F-972FA0E55620}" srcOrd="0" destOrd="0" presId="urn:microsoft.com/office/officeart/2005/8/layout/equation1"/>
    <dgm:cxn modelId="{11DD5BFB-D4A8-4A37-A924-18712DF752BD}" type="presParOf" srcId="{FD4EF464-B9B7-423F-B001-72937C99BD50}" destId="{C612E28F-94BF-4D0A-ACA0-939A3CB340B3}" srcOrd="0" destOrd="0" presId="urn:microsoft.com/office/officeart/2005/8/layout/equation1"/>
    <dgm:cxn modelId="{5943A03E-2DA9-4762-897A-6B2C9BCA08FE}" type="presParOf" srcId="{FD4EF464-B9B7-423F-B001-72937C99BD50}" destId="{42BF2F40-75F6-4624-A92F-802053D72D20}" srcOrd="1" destOrd="0" presId="urn:microsoft.com/office/officeart/2005/8/layout/equation1"/>
    <dgm:cxn modelId="{8B403050-AEB0-4F9A-AC55-974B8E8A8C8B}" type="presParOf" srcId="{FD4EF464-B9B7-423F-B001-72937C99BD50}" destId="{BCC3A225-BFDB-4F17-8B9A-C9D2DE841DEC}" srcOrd="2" destOrd="0" presId="urn:microsoft.com/office/officeart/2005/8/layout/equation1"/>
    <dgm:cxn modelId="{779FD689-B855-4BF2-A3E0-8CEE8A2655E0}" type="presParOf" srcId="{FD4EF464-B9B7-423F-B001-72937C99BD50}" destId="{9E7016ED-7316-41CA-9EA3-A17E090A8C65}" srcOrd="3" destOrd="0" presId="urn:microsoft.com/office/officeart/2005/8/layout/equation1"/>
    <dgm:cxn modelId="{824F014C-B496-47E1-B735-82C9188B3481}" type="presParOf" srcId="{FD4EF464-B9B7-423F-B001-72937C99BD50}" destId="{99984268-9CEA-472D-BD6F-972FA0E55620}" srcOrd="4" destOrd="0" presId="urn:microsoft.com/office/officeart/2005/8/layout/equation1"/>
    <dgm:cxn modelId="{24CA8E30-5CE9-4B34-957D-5E2005385090}" type="presParOf" srcId="{FD4EF464-B9B7-423F-B001-72937C99BD50}" destId="{B196CB69-C07E-4BC2-91FA-C927D64E308A}" srcOrd="5" destOrd="0" presId="urn:microsoft.com/office/officeart/2005/8/layout/equation1"/>
    <dgm:cxn modelId="{3E2A58D9-1B9D-40D9-8805-240490950253}" type="presParOf" srcId="{FD4EF464-B9B7-423F-B001-72937C99BD50}" destId="{5FE7FE96-C546-49E1-A59E-D71300B5251D}" srcOrd="6" destOrd="0" presId="urn:microsoft.com/office/officeart/2005/8/layout/equation1"/>
    <dgm:cxn modelId="{12A88017-ADAB-49D5-964E-54161CFD271B}" type="presParOf" srcId="{FD4EF464-B9B7-423F-B001-72937C99BD50}" destId="{04FFE2A1-E5DB-4A01-80F3-BFE245E223FC}" srcOrd="7" destOrd="0" presId="urn:microsoft.com/office/officeart/2005/8/layout/equation1"/>
    <dgm:cxn modelId="{1298D14C-6BFA-46D5-9287-883671C0B55D}" type="presParOf" srcId="{FD4EF464-B9B7-423F-B001-72937C99BD50}" destId="{2AA0109D-9137-480F-A403-EA091E21F540}"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65E104-B932-473C-B4C7-BE3BC036BDCD}" type="doc">
      <dgm:prSet loTypeId="urn:microsoft.com/office/officeart/2005/8/layout/pyramid1" loCatId="pyramid" qsTypeId="urn:microsoft.com/office/officeart/2005/8/quickstyle/3d1" qsCatId="3D" csTypeId="urn:microsoft.com/office/officeart/2005/8/colors/colorful2" csCatId="colorful" phldr="1"/>
      <dgm:spPr/>
      <dgm:t>
        <a:bodyPr/>
        <a:lstStyle/>
        <a:p>
          <a:endParaRPr lang="nl-BE"/>
        </a:p>
      </dgm:t>
    </dgm:pt>
    <dgm:pt modelId="{0C887B31-F558-4A14-8B89-C3899EC9688C}">
      <dgm:prSet phldrT="[Tekst]"/>
      <dgm:spPr/>
      <dgm:t>
        <a:bodyPr/>
        <a:lstStyle/>
        <a:p>
          <a:r>
            <a:rPr lang="fr-BE" noProof="0" dirty="0"/>
            <a:t>Constitution</a:t>
          </a:r>
        </a:p>
      </dgm:t>
    </dgm:pt>
    <dgm:pt modelId="{4BCB4FF1-D931-4E3A-BF56-72C6C29AAA41}" type="parTrans" cxnId="{4636767B-C400-4641-ADE4-C0B2BD40F82D}">
      <dgm:prSet/>
      <dgm:spPr/>
      <dgm:t>
        <a:bodyPr/>
        <a:lstStyle/>
        <a:p>
          <a:endParaRPr lang="nl-BE"/>
        </a:p>
      </dgm:t>
    </dgm:pt>
    <dgm:pt modelId="{962EE6BA-C8A3-48DB-904C-5F9D463EDB11}" type="sibTrans" cxnId="{4636767B-C400-4641-ADE4-C0B2BD40F82D}">
      <dgm:prSet/>
      <dgm:spPr/>
      <dgm:t>
        <a:bodyPr/>
        <a:lstStyle/>
        <a:p>
          <a:endParaRPr lang="nl-BE"/>
        </a:p>
      </dgm:t>
    </dgm:pt>
    <dgm:pt modelId="{1FD93261-8BE5-444F-9E8D-581D33431977}">
      <dgm:prSet phldrT="[Tekst]"/>
      <dgm:spPr/>
      <dgm:t>
        <a:bodyPr/>
        <a:lstStyle/>
        <a:p>
          <a:r>
            <a:rPr lang="fr-BE" noProof="0" dirty="0"/>
            <a:t>Loi</a:t>
          </a:r>
        </a:p>
      </dgm:t>
    </dgm:pt>
    <dgm:pt modelId="{80C354B3-A63B-4AA4-986B-7EE163F4FDEB}" type="parTrans" cxnId="{5017572D-BC54-4386-B9AE-7E25F79A6EE3}">
      <dgm:prSet/>
      <dgm:spPr/>
      <dgm:t>
        <a:bodyPr/>
        <a:lstStyle/>
        <a:p>
          <a:endParaRPr lang="nl-BE"/>
        </a:p>
      </dgm:t>
    </dgm:pt>
    <dgm:pt modelId="{A790CD3B-9FDA-4FC5-ABC1-9B0A8FD35832}" type="sibTrans" cxnId="{5017572D-BC54-4386-B9AE-7E25F79A6EE3}">
      <dgm:prSet/>
      <dgm:spPr/>
      <dgm:t>
        <a:bodyPr/>
        <a:lstStyle/>
        <a:p>
          <a:endParaRPr lang="nl-BE"/>
        </a:p>
      </dgm:t>
    </dgm:pt>
    <dgm:pt modelId="{A7DF96A1-3D2A-4B64-934B-B4A517F89727}">
      <dgm:prSet phldrT="[Tekst]"/>
      <dgm:spPr/>
      <dgm:t>
        <a:bodyPr/>
        <a:lstStyle/>
        <a:p>
          <a:r>
            <a:rPr lang="fr-BE" noProof="0" dirty="0"/>
            <a:t>Arrêté royal</a:t>
          </a:r>
        </a:p>
      </dgm:t>
    </dgm:pt>
    <dgm:pt modelId="{F48E09EC-7884-481F-BE31-941A0B930961}" type="parTrans" cxnId="{BFADD628-4031-42C4-A2FB-C5461A42AA98}">
      <dgm:prSet/>
      <dgm:spPr/>
      <dgm:t>
        <a:bodyPr/>
        <a:lstStyle/>
        <a:p>
          <a:endParaRPr lang="nl-BE"/>
        </a:p>
      </dgm:t>
    </dgm:pt>
    <dgm:pt modelId="{3C178F36-E94D-413E-BB8C-7AA82769B44A}" type="sibTrans" cxnId="{BFADD628-4031-42C4-A2FB-C5461A42AA98}">
      <dgm:prSet/>
      <dgm:spPr/>
      <dgm:t>
        <a:bodyPr/>
        <a:lstStyle/>
        <a:p>
          <a:endParaRPr lang="nl-BE"/>
        </a:p>
      </dgm:t>
    </dgm:pt>
    <dgm:pt modelId="{A64F230A-FA9E-4EE7-BD20-F2A7D153EBD6}">
      <dgm:prSet phldrT="[Tekst]"/>
      <dgm:spPr/>
      <dgm:t>
        <a:bodyPr/>
        <a:lstStyle/>
        <a:p>
          <a:r>
            <a:rPr lang="fr-BE" noProof="0" dirty="0"/>
            <a:t>Arrêté ministériel</a:t>
          </a:r>
        </a:p>
      </dgm:t>
    </dgm:pt>
    <dgm:pt modelId="{CE280838-6FAC-4B54-A652-0BFB289A8532}" type="parTrans" cxnId="{18FF32EA-C7CE-48AD-9652-EDBA0643DE2D}">
      <dgm:prSet/>
      <dgm:spPr/>
      <dgm:t>
        <a:bodyPr/>
        <a:lstStyle/>
        <a:p>
          <a:endParaRPr lang="nl-BE"/>
        </a:p>
      </dgm:t>
    </dgm:pt>
    <dgm:pt modelId="{803C289D-F4C1-4699-B5C8-31F227B9170A}" type="sibTrans" cxnId="{18FF32EA-C7CE-48AD-9652-EDBA0643DE2D}">
      <dgm:prSet/>
      <dgm:spPr/>
      <dgm:t>
        <a:bodyPr/>
        <a:lstStyle/>
        <a:p>
          <a:endParaRPr lang="nl-BE"/>
        </a:p>
      </dgm:t>
    </dgm:pt>
    <dgm:pt modelId="{127408EB-5A55-450C-BF9B-2361C169A4FE}">
      <dgm:prSet phldrT="[Tekst]"/>
      <dgm:spPr/>
      <dgm:t>
        <a:bodyPr/>
        <a:lstStyle/>
        <a:p>
          <a:r>
            <a:rPr lang="fr-BE" noProof="0" dirty="0"/>
            <a:t>Règlements locaux</a:t>
          </a:r>
        </a:p>
      </dgm:t>
    </dgm:pt>
    <dgm:pt modelId="{EC51B77D-0FF9-4646-AC15-D052EC34AB6F}" type="parTrans" cxnId="{49AA6D4C-4A73-4D6D-ACEF-01BCCD8CB2B9}">
      <dgm:prSet/>
      <dgm:spPr/>
      <dgm:t>
        <a:bodyPr/>
        <a:lstStyle/>
        <a:p>
          <a:endParaRPr lang="nl-BE"/>
        </a:p>
      </dgm:t>
    </dgm:pt>
    <dgm:pt modelId="{B6DBC855-0DD2-4BB4-A0C1-CD25B56CA404}" type="sibTrans" cxnId="{49AA6D4C-4A73-4D6D-ACEF-01BCCD8CB2B9}">
      <dgm:prSet/>
      <dgm:spPr/>
      <dgm:t>
        <a:bodyPr/>
        <a:lstStyle/>
        <a:p>
          <a:endParaRPr lang="nl-BE"/>
        </a:p>
      </dgm:t>
    </dgm:pt>
    <dgm:pt modelId="{A4FA62E6-26B4-465B-B713-BB1172116249}">
      <dgm:prSet phldrT="[Tekst]"/>
      <dgm:spPr/>
      <dgm:t>
        <a:bodyPr/>
        <a:lstStyle/>
        <a:p>
          <a:r>
            <a:rPr lang="fr-BE" noProof="0" dirty="0"/>
            <a:t>Contrat de travail individuel</a:t>
          </a:r>
        </a:p>
      </dgm:t>
    </dgm:pt>
    <dgm:pt modelId="{EADDD3E4-EF49-4FA7-BAA5-AB1E4F442667}" type="parTrans" cxnId="{A171CD30-24AD-4B2F-9017-FEC40D464C2C}">
      <dgm:prSet/>
      <dgm:spPr/>
      <dgm:t>
        <a:bodyPr/>
        <a:lstStyle/>
        <a:p>
          <a:endParaRPr lang="nl-BE"/>
        </a:p>
      </dgm:t>
    </dgm:pt>
    <dgm:pt modelId="{D8CE8615-616C-48B8-BC21-F5232B28FE49}" type="sibTrans" cxnId="{A171CD30-24AD-4B2F-9017-FEC40D464C2C}">
      <dgm:prSet/>
      <dgm:spPr/>
      <dgm:t>
        <a:bodyPr/>
        <a:lstStyle/>
        <a:p>
          <a:endParaRPr lang="nl-BE"/>
        </a:p>
      </dgm:t>
    </dgm:pt>
    <dgm:pt modelId="{C4CBD35E-0757-4409-AC71-BC496978CC76}" type="pres">
      <dgm:prSet presAssocID="{1265E104-B932-473C-B4C7-BE3BC036BDCD}" presName="Name0" presStyleCnt="0">
        <dgm:presLayoutVars>
          <dgm:dir/>
          <dgm:animLvl val="lvl"/>
          <dgm:resizeHandles val="exact"/>
        </dgm:presLayoutVars>
      </dgm:prSet>
      <dgm:spPr/>
    </dgm:pt>
    <dgm:pt modelId="{077B0239-41F4-4FA0-B2BE-7709DD23F813}" type="pres">
      <dgm:prSet presAssocID="{0C887B31-F558-4A14-8B89-C3899EC9688C}" presName="Name8" presStyleCnt="0"/>
      <dgm:spPr/>
    </dgm:pt>
    <dgm:pt modelId="{5CCB9F16-7DDD-48FE-84FC-D808AE602195}" type="pres">
      <dgm:prSet presAssocID="{0C887B31-F558-4A14-8B89-C3899EC9688C}" presName="level" presStyleLbl="node1" presStyleIdx="0" presStyleCnt="6" custLinFactNeighborY="0">
        <dgm:presLayoutVars>
          <dgm:chMax val="1"/>
          <dgm:bulletEnabled val="1"/>
        </dgm:presLayoutVars>
      </dgm:prSet>
      <dgm:spPr/>
    </dgm:pt>
    <dgm:pt modelId="{B19670AB-6BE7-43EB-9574-FC702B8E4918}" type="pres">
      <dgm:prSet presAssocID="{0C887B31-F558-4A14-8B89-C3899EC9688C}" presName="levelTx" presStyleLbl="revTx" presStyleIdx="0" presStyleCnt="0">
        <dgm:presLayoutVars>
          <dgm:chMax val="1"/>
          <dgm:bulletEnabled val="1"/>
        </dgm:presLayoutVars>
      </dgm:prSet>
      <dgm:spPr/>
    </dgm:pt>
    <dgm:pt modelId="{2A6F5984-16F9-4489-B799-90996D81BA4A}" type="pres">
      <dgm:prSet presAssocID="{1FD93261-8BE5-444F-9E8D-581D33431977}" presName="Name8" presStyleCnt="0"/>
      <dgm:spPr/>
    </dgm:pt>
    <dgm:pt modelId="{A52A3F2B-5415-4D78-9D15-15BBB10872B4}" type="pres">
      <dgm:prSet presAssocID="{1FD93261-8BE5-444F-9E8D-581D33431977}" presName="level" presStyleLbl="node1" presStyleIdx="1" presStyleCnt="6" custLinFactNeighborX="-702" custLinFactNeighborY="4536">
        <dgm:presLayoutVars>
          <dgm:chMax val="1"/>
          <dgm:bulletEnabled val="1"/>
        </dgm:presLayoutVars>
      </dgm:prSet>
      <dgm:spPr/>
    </dgm:pt>
    <dgm:pt modelId="{860F308F-9FE8-4BEE-90EE-CA2C824E076D}" type="pres">
      <dgm:prSet presAssocID="{1FD93261-8BE5-444F-9E8D-581D33431977}" presName="levelTx" presStyleLbl="revTx" presStyleIdx="0" presStyleCnt="0">
        <dgm:presLayoutVars>
          <dgm:chMax val="1"/>
          <dgm:bulletEnabled val="1"/>
        </dgm:presLayoutVars>
      </dgm:prSet>
      <dgm:spPr/>
    </dgm:pt>
    <dgm:pt modelId="{6ACFEC7C-15F2-46AD-A608-E3D232596AA9}" type="pres">
      <dgm:prSet presAssocID="{A7DF96A1-3D2A-4B64-934B-B4A517F89727}" presName="Name8" presStyleCnt="0"/>
      <dgm:spPr/>
    </dgm:pt>
    <dgm:pt modelId="{7634E5C1-40E0-4EF9-B8E5-AA6BD7972CB6}" type="pres">
      <dgm:prSet presAssocID="{A7DF96A1-3D2A-4B64-934B-B4A517F89727}" presName="level" presStyleLbl="node1" presStyleIdx="2" presStyleCnt="6" custLinFactNeighborY="0">
        <dgm:presLayoutVars>
          <dgm:chMax val="1"/>
          <dgm:bulletEnabled val="1"/>
        </dgm:presLayoutVars>
      </dgm:prSet>
      <dgm:spPr/>
    </dgm:pt>
    <dgm:pt modelId="{12657670-D3D1-4446-B338-E4AFFCF69BBD}" type="pres">
      <dgm:prSet presAssocID="{A7DF96A1-3D2A-4B64-934B-B4A517F89727}" presName="levelTx" presStyleLbl="revTx" presStyleIdx="0" presStyleCnt="0">
        <dgm:presLayoutVars>
          <dgm:chMax val="1"/>
          <dgm:bulletEnabled val="1"/>
        </dgm:presLayoutVars>
      </dgm:prSet>
      <dgm:spPr/>
    </dgm:pt>
    <dgm:pt modelId="{B0A12999-BB61-4308-84D6-F1FC99A5F05C}" type="pres">
      <dgm:prSet presAssocID="{A64F230A-FA9E-4EE7-BD20-F2A7D153EBD6}" presName="Name8" presStyleCnt="0"/>
      <dgm:spPr/>
    </dgm:pt>
    <dgm:pt modelId="{D1CA4975-EB1B-4AB0-99C7-E782C8C89710}" type="pres">
      <dgm:prSet presAssocID="{A64F230A-FA9E-4EE7-BD20-F2A7D153EBD6}" presName="level" presStyleLbl="node1" presStyleIdx="3" presStyleCnt="6" custLinFactNeighborY="0">
        <dgm:presLayoutVars>
          <dgm:chMax val="1"/>
          <dgm:bulletEnabled val="1"/>
        </dgm:presLayoutVars>
      </dgm:prSet>
      <dgm:spPr/>
    </dgm:pt>
    <dgm:pt modelId="{17E88692-E356-4E95-BA7C-5E8A3624E300}" type="pres">
      <dgm:prSet presAssocID="{A64F230A-FA9E-4EE7-BD20-F2A7D153EBD6}" presName="levelTx" presStyleLbl="revTx" presStyleIdx="0" presStyleCnt="0">
        <dgm:presLayoutVars>
          <dgm:chMax val="1"/>
          <dgm:bulletEnabled val="1"/>
        </dgm:presLayoutVars>
      </dgm:prSet>
      <dgm:spPr/>
    </dgm:pt>
    <dgm:pt modelId="{663E465F-EF10-49BB-AC93-90FEDC705F37}" type="pres">
      <dgm:prSet presAssocID="{127408EB-5A55-450C-BF9B-2361C169A4FE}" presName="Name8" presStyleCnt="0"/>
      <dgm:spPr/>
    </dgm:pt>
    <dgm:pt modelId="{8856F3E4-DB1A-480F-BDC5-5EAEE66789B4}" type="pres">
      <dgm:prSet presAssocID="{127408EB-5A55-450C-BF9B-2361C169A4FE}" presName="level" presStyleLbl="node1" presStyleIdx="4" presStyleCnt="6" custLinFactNeighborY="0">
        <dgm:presLayoutVars>
          <dgm:chMax val="1"/>
          <dgm:bulletEnabled val="1"/>
        </dgm:presLayoutVars>
      </dgm:prSet>
      <dgm:spPr/>
    </dgm:pt>
    <dgm:pt modelId="{68E03377-2955-4E14-9801-51516ABACB63}" type="pres">
      <dgm:prSet presAssocID="{127408EB-5A55-450C-BF9B-2361C169A4FE}" presName="levelTx" presStyleLbl="revTx" presStyleIdx="0" presStyleCnt="0">
        <dgm:presLayoutVars>
          <dgm:chMax val="1"/>
          <dgm:bulletEnabled val="1"/>
        </dgm:presLayoutVars>
      </dgm:prSet>
      <dgm:spPr/>
    </dgm:pt>
    <dgm:pt modelId="{A9879713-1665-4033-B29C-3B05DBEA3F79}" type="pres">
      <dgm:prSet presAssocID="{A4FA62E6-26B4-465B-B713-BB1172116249}" presName="Name8" presStyleCnt="0"/>
      <dgm:spPr/>
    </dgm:pt>
    <dgm:pt modelId="{9FA22235-5B98-4350-90AA-267414FEF4E2}" type="pres">
      <dgm:prSet presAssocID="{A4FA62E6-26B4-465B-B713-BB1172116249}" presName="level" presStyleLbl="node1" presStyleIdx="5" presStyleCnt="6" custLinFactNeighborY="0">
        <dgm:presLayoutVars>
          <dgm:chMax val="1"/>
          <dgm:bulletEnabled val="1"/>
        </dgm:presLayoutVars>
      </dgm:prSet>
      <dgm:spPr/>
    </dgm:pt>
    <dgm:pt modelId="{6567DED4-8426-447A-AC34-9D897A991D36}" type="pres">
      <dgm:prSet presAssocID="{A4FA62E6-26B4-465B-B713-BB1172116249}" presName="levelTx" presStyleLbl="revTx" presStyleIdx="0" presStyleCnt="0">
        <dgm:presLayoutVars>
          <dgm:chMax val="1"/>
          <dgm:bulletEnabled val="1"/>
        </dgm:presLayoutVars>
      </dgm:prSet>
      <dgm:spPr/>
    </dgm:pt>
  </dgm:ptLst>
  <dgm:cxnLst>
    <dgm:cxn modelId="{E58F9401-C6B9-4C1B-B8A7-86003A180862}" type="presOf" srcId="{A4FA62E6-26B4-465B-B713-BB1172116249}" destId="{6567DED4-8426-447A-AC34-9D897A991D36}" srcOrd="1" destOrd="0" presId="urn:microsoft.com/office/officeart/2005/8/layout/pyramid1"/>
    <dgm:cxn modelId="{63596703-904E-4A53-BB11-ACF8AD83537B}" type="presOf" srcId="{A64F230A-FA9E-4EE7-BD20-F2A7D153EBD6}" destId="{D1CA4975-EB1B-4AB0-99C7-E782C8C89710}" srcOrd="0" destOrd="0" presId="urn:microsoft.com/office/officeart/2005/8/layout/pyramid1"/>
    <dgm:cxn modelId="{5547111B-6C21-4B1D-9C14-804DD1B85601}" type="presOf" srcId="{A4FA62E6-26B4-465B-B713-BB1172116249}" destId="{9FA22235-5B98-4350-90AA-267414FEF4E2}" srcOrd="0" destOrd="0" presId="urn:microsoft.com/office/officeart/2005/8/layout/pyramid1"/>
    <dgm:cxn modelId="{7F232F1E-A0E3-453E-9329-0D34FEC72C4C}" type="presOf" srcId="{0C887B31-F558-4A14-8B89-C3899EC9688C}" destId="{B19670AB-6BE7-43EB-9574-FC702B8E4918}" srcOrd="1" destOrd="0" presId="urn:microsoft.com/office/officeart/2005/8/layout/pyramid1"/>
    <dgm:cxn modelId="{BFADD628-4031-42C4-A2FB-C5461A42AA98}" srcId="{1265E104-B932-473C-B4C7-BE3BC036BDCD}" destId="{A7DF96A1-3D2A-4B64-934B-B4A517F89727}" srcOrd="2" destOrd="0" parTransId="{F48E09EC-7884-481F-BE31-941A0B930961}" sibTransId="{3C178F36-E94D-413E-BB8C-7AA82769B44A}"/>
    <dgm:cxn modelId="{5017572D-BC54-4386-B9AE-7E25F79A6EE3}" srcId="{1265E104-B932-473C-B4C7-BE3BC036BDCD}" destId="{1FD93261-8BE5-444F-9E8D-581D33431977}" srcOrd="1" destOrd="0" parTransId="{80C354B3-A63B-4AA4-986B-7EE163F4FDEB}" sibTransId="{A790CD3B-9FDA-4FC5-ABC1-9B0A8FD35832}"/>
    <dgm:cxn modelId="{A171CD30-24AD-4B2F-9017-FEC40D464C2C}" srcId="{1265E104-B932-473C-B4C7-BE3BC036BDCD}" destId="{A4FA62E6-26B4-465B-B713-BB1172116249}" srcOrd="5" destOrd="0" parTransId="{EADDD3E4-EF49-4FA7-BAA5-AB1E4F442667}" sibTransId="{D8CE8615-616C-48B8-BC21-F5232B28FE49}"/>
    <dgm:cxn modelId="{F9A19337-7641-4A34-935A-BD9BE7A9D6BC}" type="presOf" srcId="{A7DF96A1-3D2A-4B64-934B-B4A517F89727}" destId="{7634E5C1-40E0-4EF9-B8E5-AA6BD7972CB6}" srcOrd="0" destOrd="0" presId="urn:microsoft.com/office/officeart/2005/8/layout/pyramid1"/>
    <dgm:cxn modelId="{E094113C-40C3-4051-A246-AF39F00F9043}" type="presOf" srcId="{1FD93261-8BE5-444F-9E8D-581D33431977}" destId="{860F308F-9FE8-4BEE-90EE-CA2C824E076D}" srcOrd="1" destOrd="0" presId="urn:microsoft.com/office/officeart/2005/8/layout/pyramid1"/>
    <dgm:cxn modelId="{49AA6D4C-4A73-4D6D-ACEF-01BCCD8CB2B9}" srcId="{1265E104-B932-473C-B4C7-BE3BC036BDCD}" destId="{127408EB-5A55-450C-BF9B-2361C169A4FE}" srcOrd="4" destOrd="0" parTransId="{EC51B77D-0FF9-4646-AC15-D052EC34AB6F}" sibTransId="{B6DBC855-0DD2-4BB4-A0C1-CD25B56CA404}"/>
    <dgm:cxn modelId="{4C1C4378-499C-4547-AA29-49C908E15333}" type="presOf" srcId="{1FD93261-8BE5-444F-9E8D-581D33431977}" destId="{A52A3F2B-5415-4D78-9D15-15BBB10872B4}" srcOrd="0" destOrd="0" presId="urn:microsoft.com/office/officeart/2005/8/layout/pyramid1"/>
    <dgm:cxn modelId="{4636767B-C400-4641-ADE4-C0B2BD40F82D}" srcId="{1265E104-B932-473C-B4C7-BE3BC036BDCD}" destId="{0C887B31-F558-4A14-8B89-C3899EC9688C}" srcOrd="0" destOrd="0" parTransId="{4BCB4FF1-D931-4E3A-BF56-72C6C29AAA41}" sibTransId="{962EE6BA-C8A3-48DB-904C-5F9D463EDB11}"/>
    <dgm:cxn modelId="{2AB0928D-0835-4095-9DA9-2BAA410F16AC}" type="presOf" srcId="{1265E104-B932-473C-B4C7-BE3BC036BDCD}" destId="{C4CBD35E-0757-4409-AC71-BC496978CC76}" srcOrd="0" destOrd="0" presId="urn:microsoft.com/office/officeart/2005/8/layout/pyramid1"/>
    <dgm:cxn modelId="{23E29CAE-4F15-47B6-BCC2-281DAF06BAF5}" type="presOf" srcId="{127408EB-5A55-450C-BF9B-2361C169A4FE}" destId="{8856F3E4-DB1A-480F-BDC5-5EAEE66789B4}" srcOrd="0" destOrd="0" presId="urn:microsoft.com/office/officeart/2005/8/layout/pyramid1"/>
    <dgm:cxn modelId="{5F481CD1-25EE-4116-84E7-E0D58962BB39}" type="presOf" srcId="{127408EB-5A55-450C-BF9B-2361C169A4FE}" destId="{68E03377-2955-4E14-9801-51516ABACB63}" srcOrd="1" destOrd="0" presId="urn:microsoft.com/office/officeart/2005/8/layout/pyramid1"/>
    <dgm:cxn modelId="{A5E23BD7-ECFA-476C-8653-B42DB38236F2}" type="presOf" srcId="{A7DF96A1-3D2A-4B64-934B-B4A517F89727}" destId="{12657670-D3D1-4446-B338-E4AFFCF69BBD}" srcOrd="1" destOrd="0" presId="urn:microsoft.com/office/officeart/2005/8/layout/pyramid1"/>
    <dgm:cxn modelId="{C67D10D8-7066-4E64-994C-048BB1007BBE}" type="presOf" srcId="{0C887B31-F558-4A14-8B89-C3899EC9688C}" destId="{5CCB9F16-7DDD-48FE-84FC-D808AE602195}" srcOrd="0" destOrd="0" presId="urn:microsoft.com/office/officeart/2005/8/layout/pyramid1"/>
    <dgm:cxn modelId="{18FF32EA-C7CE-48AD-9652-EDBA0643DE2D}" srcId="{1265E104-B932-473C-B4C7-BE3BC036BDCD}" destId="{A64F230A-FA9E-4EE7-BD20-F2A7D153EBD6}" srcOrd="3" destOrd="0" parTransId="{CE280838-6FAC-4B54-A652-0BFB289A8532}" sibTransId="{803C289D-F4C1-4699-B5C8-31F227B9170A}"/>
    <dgm:cxn modelId="{48814DF0-F20F-4B05-BF26-813D897B71E9}" type="presOf" srcId="{A64F230A-FA9E-4EE7-BD20-F2A7D153EBD6}" destId="{17E88692-E356-4E95-BA7C-5E8A3624E300}" srcOrd="1" destOrd="0" presId="urn:microsoft.com/office/officeart/2005/8/layout/pyramid1"/>
    <dgm:cxn modelId="{1822D103-F9A4-4465-8671-543A09165608}" type="presParOf" srcId="{C4CBD35E-0757-4409-AC71-BC496978CC76}" destId="{077B0239-41F4-4FA0-B2BE-7709DD23F813}" srcOrd="0" destOrd="0" presId="urn:microsoft.com/office/officeart/2005/8/layout/pyramid1"/>
    <dgm:cxn modelId="{6B889145-02FA-4642-B4E0-C5FB2F1AFB84}" type="presParOf" srcId="{077B0239-41F4-4FA0-B2BE-7709DD23F813}" destId="{5CCB9F16-7DDD-48FE-84FC-D808AE602195}" srcOrd="0" destOrd="0" presId="urn:microsoft.com/office/officeart/2005/8/layout/pyramid1"/>
    <dgm:cxn modelId="{4B85E4C3-936D-4FB6-A106-4EA6598D82F1}" type="presParOf" srcId="{077B0239-41F4-4FA0-B2BE-7709DD23F813}" destId="{B19670AB-6BE7-43EB-9574-FC702B8E4918}" srcOrd="1" destOrd="0" presId="urn:microsoft.com/office/officeart/2005/8/layout/pyramid1"/>
    <dgm:cxn modelId="{6DDAD87E-677D-4FE5-AE83-DEB8F1382EA2}" type="presParOf" srcId="{C4CBD35E-0757-4409-AC71-BC496978CC76}" destId="{2A6F5984-16F9-4489-B799-90996D81BA4A}" srcOrd="1" destOrd="0" presId="urn:microsoft.com/office/officeart/2005/8/layout/pyramid1"/>
    <dgm:cxn modelId="{561395CC-E40C-4720-8DC9-8B45C0CD5143}" type="presParOf" srcId="{2A6F5984-16F9-4489-B799-90996D81BA4A}" destId="{A52A3F2B-5415-4D78-9D15-15BBB10872B4}" srcOrd="0" destOrd="0" presId="urn:microsoft.com/office/officeart/2005/8/layout/pyramid1"/>
    <dgm:cxn modelId="{85BFC8F3-D850-4110-B56B-E7B2F2157530}" type="presParOf" srcId="{2A6F5984-16F9-4489-B799-90996D81BA4A}" destId="{860F308F-9FE8-4BEE-90EE-CA2C824E076D}" srcOrd="1" destOrd="0" presId="urn:microsoft.com/office/officeart/2005/8/layout/pyramid1"/>
    <dgm:cxn modelId="{7F4DA7EA-3200-4FCA-8B9B-FEC9AF96F6DF}" type="presParOf" srcId="{C4CBD35E-0757-4409-AC71-BC496978CC76}" destId="{6ACFEC7C-15F2-46AD-A608-E3D232596AA9}" srcOrd="2" destOrd="0" presId="urn:microsoft.com/office/officeart/2005/8/layout/pyramid1"/>
    <dgm:cxn modelId="{A13BF1AD-7A84-4EA1-BB20-6E3978D70E3D}" type="presParOf" srcId="{6ACFEC7C-15F2-46AD-A608-E3D232596AA9}" destId="{7634E5C1-40E0-4EF9-B8E5-AA6BD7972CB6}" srcOrd="0" destOrd="0" presId="urn:microsoft.com/office/officeart/2005/8/layout/pyramid1"/>
    <dgm:cxn modelId="{C5B8C9DF-2D1B-4A46-B18A-BC083F08EEDE}" type="presParOf" srcId="{6ACFEC7C-15F2-46AD-A608-E3D232596AA9}" destId="{12657670-D3D1-4446-B338-E4AFFCF69BBD}" srcOrd="1" destOrd="0" presId="urn:microsoft.com/office/officeart/2005/8/layout/pyramid1"/>
    <dgm:cxn modelId="{9109F5B2-F116-45F6-B0D7-314E1FDC7DF9}" type="presParOf" srcId="{C4CBD35E-0757-4409-AC71-BC496978CC76}" destId="{B0A12999-BB61-4308-84D6-F1FC99A5F05C}" srcOrd="3" destOrd="0" presId="urn:microsoft.com/office/officeart/2005/8/layout/pyramid1"/>
    <dgm:cxn modelId="{2D683F8B-E586-45FD-9A84-745C255F9C0D}" type="presParOf" srcId="{B0A12999-BB61-4308-84D6-F1FC99A5F05C}" destId="{D1CA4975-EB1B-4AB0-99C7-E782C8C89710}" srcOrd="0" destOrd="0" presId="urn:microsoft.com/office/officeart/2005/8/layout/pyramid1"/>
    <dgm:cxn modelId="{51F94D19-6F69-4AD0-8695-95A3D0A49E6D}" type="presParOf" srcId="{B0A12999-BB61-4308-84D6-F1FC99A5F05C}" destId="{17E88692-E356-4E95-BA7C-5E8A3624E300}" srcOrd="1" destOrd="0" presId="urn:microsoft.com/office/officeart/2005/8/layout/pyramid1"/>
    <dgm:cxn modelId="{6E67BE38-5F5B-4340-856C-299555B8582E}" type="presParOf" srcId="{C4CBD35E-0757-4409-AC71-BC496978CC76}" destId="{663E465F-EF10-49BB-AC93-90FEDC705F37}" srcOrd="4" destOrd="0" presId="urn:microsoft.com/office/officeart/2005/8/layout/pyramid1"/>
    <dgm:cxn modelId="{DBF03890-A28B-4DAD-AB52-ADF46C164907}" type="presParOf" srcId="{663E465F-EF10-49BB-AC93-90FEDC705F37}" destId="{8856F3E4-DB1A-480F-BDC5-5EAEE66789B4}" srcOrd="0" destOrd="0" presId="urn:microsoft.com/office/officeart/2005/8/layout/pyramid1"/>
    <dgm:cxn modelId="{DCDB3E89-B73F-499F-9AE8-C992872686E5}" type="presParOf" srcId="{663E465F-EF10-49BB-AC93-90FEDC705F37}" destId="{68E03377-2955-4E14-9801-51516ABACB63}" srcOrd="1" destOrd="0" presId="urn:microsoft.com/office/officeart/2005/8/layout/pyramid1"/>
    <dgm:cxn modelId="{D638DE2F-E12B-4406-8783-8CD418F86B86}" type="presParOf" srcId="{C4CBD35E-0757-4409-AC71-BC496978CC76}" destId="{A9879713-1665-4033-B29C-3B05DBEA3F79}" srcOrd="5" destOrd="0" presId="urn:microsoft.com/office/officeart/2005/8/layout/pyramid1"/>
    <dgm:cxn modelId="{D5F8B3D5-AA7E-4999-8F32-4E526DA44531}" type="presParOf" srcId="{A9879713-1665-4033-B29C-3B05DBEA3F79}" destId="{9FA22235-5B98-4350-90AA-267414FEF4E2}" srcOrd="0" destOrd="0" presId="urn:microsoft.com/office/officeart/2005/8/layout/pyramid1"/>
    <dgm:cxn modelId="{166195B4-F304-4E8F-837C-9DDD5E64325E}" type="presParOf" srcId="{A9879713-1665-4033-B29C-3B05DBEA3F79}" destId="{6567DED4-8426-447A-AC34-9D897A991D3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3A7B26-225F-4F9D-B8A0-CBD4B0D40434}"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nl-BE"/>
        </a:p>
      </dgm:t>
    </dgm:pt>
    <dgm:pt modelId="{0936F6E6-DAEA-4389-A04A-F531DA7BF596}">
      <dgm:prSet phldrT="[Tekst]"/>
      <dgm:spPr/>
      <dgm:t>
        <a:bodyPr/>
        <a:lstStyle/>
        <a:p>
          <a:r>
            <a:rPr lang="nl-BE" dirty="0"/>
            <a:t>Code de déontologie (AR du 2 </a:t>
          </a:r>
          <a:r>
            <a:rPr lang="nl-BE" dirty="0" err="1"/>
            <a:t>avril</a:t>
          </a:r>
          <a:r>
            <a:rPr lang="nl-BE" dirty="0"/>
            <a:t> 2014)</a:t>
          </a:r>
        </a:p>
      </dgm:t>
    </dgm:pt>
    <dgm:pt modelId="{06E017CA-A05A-40EF-B7EC-39970A10E85E}" type="parTrans" cxnId="{F3FABF3C-2AF4-4445-9F6D-8500DFA5EACA}">
      <dgm:prSet/>
      <dgm:spPr/>
      <dgm:t>
        <a:bodyPr/>
        <a:lstStyle/>
        <a:p>
          <a:endParaRPr lang="nl-BE"/>
        </a:p>
      </dgm:t>
    </dgm:pt>
    <dgm:pt modelId="{60BBF25E-FF3C-4A75-9B35-63F040EEBCDD}" type="sibTrans" cxnId="{F3FABF3C-2AF4-4445-9F6D-8500DFA5EACA}">
      <dgm:prSet/>
      <dgm:spPr/>
      <dgm:t>
        <a:bodyPr/>
        <a:lstStyle/>
        <a:p>
          <a:endParaRPr lang="nl-BE"/>
        </a:p>
      </dgm:t>
    </dgm:pt>
    <dgm:pt modelId="{ED3054E1-E144-4411-BE05-0221DF2D2880}">
      <dgm:prSet phldrT="[Tekst]" custT="1"/>
      <dgm:spPr/>
      <dgm:t>
        <a:bodyPr/>
        <a:lstStyle/>
        <a:p>
          <a:r>
            <a:rPr lang="fr-BE" sz="1600" noProof="0" dirty="0"/>
            <a:t>Chapitre I</a:t>
          </a:r>
        </a:p>
        <a:p>
          <a:r>
            <a:rPr lang="fr-BE" sz="2000" u="sng" noProof="0" dirty="0"/>
            <a:t>Dispositions générales</a:t>
          </a:r>
        </a:p>
        <a:p>
          <a:endParaRPr lang="fr-BE" sz="2000" u="sng" noProof="0" dirty="0"/>
        </a:p>
      </dgm:t>
    </dgm:pt>
    <dgm:pt modelId="{1F205D8F-8767-4FBB-AC0E-A0E947BEBA9E}" type="parTrans" cxnId="{0B487656-4A98-4FCF-AF44-12984BB98EF9}">
      <dgm:prSet/>
      <dgm:spPr/>
      <dgm:t>
        <a:bodyPr/>
        <a:lstStyle/>
        <a:p>
          <a:endParaRPr lang="nl-BE"/>
        </a:p>
      </dgm:t>
    </dgm:pt>
    <dgm:pt modelId="{A64F3BFC-06E1-460F-8EDE-D1BFBBCE05CD}" type="sibTrans" cxnId="{0B487656-4A98-4FCF-AF44-12984BB98EF9}">
      <dgm:prSet/>
      <dgm:spPr/>
      <dgm:t>
        <a:bodyPr/>
        <a:lstStyle/>
        <a:p>
          <a:endParaRPr lang="nl-BE"/>
        </a:p>
      </dgm:t>
    </dgm:pt>
    <dgm:pt modelId="{54C668C1-7FE7-47C5-B295-BC6E533181E8}">
      <dgm:prSet phldrT="[Tekst]" custT="1"/>
      <dgm:spPr/>
      <dgm:t>
        <a:bodyPr/>
        <a:lstStyle/>
        <a:p>
          <a:r>
            <a:rPr lang="fr-BE" sz="1600" noProof="0" dirty="0"/>
            <a:t>Chapitre II</a:t>
          </a:r>
        </a:p>
        <a:p>
          <a:r>
            <a:rPr lang="fr-BE" sz="2000" u="sng" noProof="0" dirty="0"/>
            <a:t>Définitions</a:t>
          </a:r>
        </a:p>
        <a:p>
          <a:endParaRPr lang="fr-BE" sz="1600" u="sng" noProof="0" dirty="0"/>
        </a:p>
      </dgm:t>
    </dgm:pt>
    <dgm:pt modelId="{80D6EBDE-2FEE-4E96-B086-DDBF0BDF7736}" type="parTrans" cxnId="{894F6834-8AA8-4595-BDF0-BEC1FAA3357B}">
      <dgm:prSet/>
      <dgm:spPr/>
      <dgm:t>
        <a:bodyPr/>
        <a:lstStyle/>
        <a:p>
          <a:endParaRPr lang="nl-BE"/>
        </a:p>
      </dgm:t>
    </dgm:pt>
    <dgm:pt modelId="{EE2BB17B-A37F-420D-BA7A-E0079ED8E7FE}" type="sibTrans" cxnId="{894F6834-8AA8-4595-BDF0-BEC1FAA3357B}">
      <dgm:prSet/>
      <dgm:spPr/>
      <dgm:t>
        <a:bodyPr/>
        <a:lstStyle/>
        <a:p>
          <a:endParaRPr lang="nl-BE"/>
        </a:p>
      </dgm:t>
    </dgm:pt>
    <dgm:pt modelId="{EB70BE93-CB2B-4CDE-BDD1-82BC53B42435}">
      <dgm:prSet phldrT="[Tekst]" custT="1"/>
      <dgm:spPr/>
      <dgm:t>
        <a:bodyPr/>
        <a:lstStyle/>
        <a:p>
          <a:r>
            <a:rPr lang="fr-BE" sz="1600" noProof="0" dirty="0"/>
            <a:t>Chapitre III</a:t>
          </a:r>
        </a:p>
        <a:p>
          <a:r>
            <a:rPr lang="fr-BE" sz="2000" u="sng" noProof="0" dirty="0"/>
            <a:t>Le secret professionnel</a:t>
          </a:r>
        </a:p>
        <a:p>
          <a:endParaRPr lang="fr-BE" sz="1600" noProof="0" dirty="0"/>
        </a:p>
        <a:p>
          <a:endParaRPr lang="fr-BE" sz="1600" noProof="0" dirty="0"/>
        </a:p>
        <a:p>
          <a:endParaRPr lang="fr-BE" sz="1600" noProof="0" dirty="0"/>
        </a:p>
        <a:p>
          <a:endParaRPr lang="fr-BE" sz="1600" noProof="0" dirty="0"/>
        </a:p>
      </dgm:t>
    </dgm:pt>
    <dgm:pt modelId="{DC4A355A-0BFA-4DAF-9ACE-682298552FAC}" type="parTrans" cxnId="{513612A3-6BB3-42E2-9200-FB9E8D8B94B4}">
      <dgm:prSet/>
      <dgm:spPr/>
      <dgm:t>
        <a:bodyPr/>
        <a:lstStyle/>
        <a:p>
          <a:endParaRPr lang="nl-BE"/>
        </a:p>
      </dgm:t>
    </dgm:pt>
    <dgm:pt modelId="{7D944549-FDB7-43FE-BCBF-DA24953F3BE1}" type="sibTrans" cxnId="{513612A3-6BB3-42E2-9200-FB9E8D8B94B4}">
      <dgm:prSet/>
      <dgm:spPr/>
      <dgm:t>
        <a:bodyPr/>
        <a:lstStyle/>
        <a:p>
          <a:endParaRPr lang="nl-BE"/>
        </a:p>
      </dgm:t>
    </dgm:pt>
    <dgm:pt modelId="{DE1103B7-D7CE-4823-8B5B-747B1667FD99}">
      <dgm:prSet phldrT="[Tekst]" custT="1"/>
      <dgm:spPr/>
      <dgm:t>
        <a:bodyPr/>
        <a:lstStyle/>
        <a:p>
          <a:r>
            <a:rPr lang="fr-BE" sz="1600" noProof="0" dirty="0"/>
            <a:t>Chapitre IV </a:t>
          </a:r>
        </a:p>
        <a:p>
          <a:r>
            <a:rPr lang="fr-BE" sz="2000" u="sng" noProof="0" dirty="0"/>
            <a:t>Principes généraux</a:t>
          </a:r>
        </a:p>
        <a:p>
          <a:endParaRPr lang="fr-BE" sz="1600" noProof="0" dirty="0"/>
        </a:p>
        <a:p>
          <a:endParaRPr lang="fr-BE" sz="1600" noProof="0" dirty="0"/>
        </a:p>
        <a:p>
          <a:endParaRPr lang="fr-BE" sz="1600" noProof="0" dirty="0"/>
        </a:p>
        <a:p>
          <a:endParaRPr lang="fr-BE" sz="1600" noProof="0" dirty="0"/>
        </a:p>
      </dgm:t>
    </dgm:pt>
    <dgm:pt modelId="{EBBD9FFB-CD02-413D-A55D-20F5C54A5096}" type="parTrans" cxnId="{2568DC84-7889-48A8-A72F-064806AA3E42}">
      <dgm:prSet/>
      <dgm:spPr/>
      <dgm:t>
        <a:bodyPr/>
        <a:lstStyle/>
        <a:p>
          <a:endParaRPr lang="nl-BE"/>
        </a:p>
      </dgm:t>
    </dgm:pt>
    <dgm:pt modelId="{988369A1-F0D6-4A49-A421-A0082100E5CD}" type="sibTrans" cxnId="{2568DC84-7889-48A8-A72F-064806AA3E42}">
      <dgm:prSet/>
      <dgm:spPr/>
      <dgm:t>
        <a:bodyPr/>
        <a:lstStyle/>
        <a:p>
          <a:endParaRPr lang="nl-BE"/>
        </a:p>
      </dgm:t>
    </dgm:pt>
    <dgm:pt modelId="{E4BD9707-46C2-43E3-B32A-E1A7D54DE76C}" type="pres">
      <dgm:prSet presAssocID="{053A7B26-225F-4F9D-B8A0-CBD4B0D40434}" presName="diagram" presStyleCnt="0">
        <dgm:presLayoutVars>
          <dgm:chMax val="1"/>
          <dgm:dir/>
          <dgm:animLvl val="ctr"/>
          <dgm:resizeHandles val="exact"/>
        </dgm:presLayoutVars>
      </dgm:prSet>
      <dgm:spPr/>
    </dgm:pt>
    <dgm:pt modelId="{F59DF128-8FFE-42F3-B89F-4A998E2460AF}" type="pres">
      <dgm:prSet presAssocID="{053A7B26-225F-4F9D-B8A0-CBD4B0D40434}" presName="matrix" presStyleCnt="0"/>
      <dgm:spPr/>
    </dgm:pt>
    <dgm:pt modelId="{EE5F518C-586B-4AA6-8B78-22EE378E5A52}" type="pres">
      <dgm:prSet presAssocID="{053A7B26-225F-4F9D-B8A0-CBD4B0D40434}" presName="tile1" presStyleLbl="node1" presStyleIdx="0" presStyleCnt="4" custLinFactNeighborY="0"/>
      <dgm:spPr/>
    </dgm:pt>
    <dgm:pt modelId="{E9B04AB7-62A7-4B1A-850D-45A70D05CA9B}" type="pres">
      <dgm:prSet presAssocID="{053A7B26-225F-4F9D-B8A0-CBD4B0D40434}" presName="tile1text" presStyleLbl="node1" presStyleIdx="0" presStyleCnt="4">
        <dgm:presLayoutVars>
          <dgm:chMax val="0"/>
          <dgm:chPref val="0"/>
          <dgm:bulletEnabled val="1"/>
        </dgm:presLayoutVars>
      </dgm:prSet>
      <dgm:spPr/>
    </dgm:pt>
    <dgm:pt modelId="{CE7EBA66-C148-4688-B480-013E6845B2C7}" type="pres">
      <dgm:prSet presAssocID="{053A7B26-225F-4F9D-B8A0-CBD4B0D40434}" presName="tile2" presStyleLbl="node1" presStyleIdx="1" presStyleCnt="4" custLinFactNeighborY="-1918"/>
      <dgm:spPr/>
    </dgm:pt>
    <dgm:pt modelId="{32560CC8-45C8-416B-BD99-600092E2D2CC}" type="pres">
      <dgm:prSet presAssocID="{053A7B26-225F-4F9D-B8A0-CBD4B0D40434}" presName="tile2text" presStyleLbl="node1" presStyleIdx="1" presStyleCnt="4">
        <dgm:presLayoutVars>
          <dgm:chMax val="0"/>
          <dgm:chPref val="0"/>
          <dgm:bulletEnabled val="1"/>
        </dgm:presLayoutVars>
      </dgm:prSet>
      <dgm:spPr/>
    </dgm:pt>
    <dgm:pt modelId="{B8EC9FE9-9B11-4B21-A639-6E8E1E12DC26}" type="pres">
      <dgm:prSet presAssocID="{053A7B26-225F-4F9D-B8A0-CBD4B0D40434}" presName="tile3" presStyleLbl="node1" presStyleIdx="2" presStyleCnt="4" custLinFactNeighborY="0"/>
      <dgm:spPr/>
    </dgm:pt>
    <dgm:pt modelId="{A56C135C-6B10-42DB-A665-56104E3EDF59}" type="pres">
      <dgm:prSet presAssocID="{053A7B26-225F-4F9D-B8A0-CBD4B0D40434}" presName="tile3text" presStyleLbl="node1" presStyleIdx="2" presStyleCnt="4">
        <dgm:presLayoutVars>
          <dgm:chMax val="0"/>
          <dgm:chPref val="0"/>
          <dgm:bulletEnabled val="1"/>
        </dgm:presLayoutVars>
      </dgm:prSet>
      <dgm:spPr/>
    </dgm:pt>
    <dgm:pt modelId="{6E4CA969-E6FC-4D6B-BC42-E45A963C1E54}" type="pres">
      <dgm:prSet presAssocID="{053A7B26-225F-4F9D-B8A0-CBD4B0D40434}" presName="tile4" presStyleLbl="node1" presStyleIdx="3" presStyleCnt="4" custLinFactNeighborY="0"/>
      <dgm:spPr/>
    </dgm:pt>
    <dgm:pt modelId="{623D5CFA-FB02-4D04-A3AB-CB9D37868E2F}" type="pres">
      <dgm:prSet presAssocID="{053A7B26-225F-4F9D-B8A0-CBD4B0D40434}" presName="tile4text" presStyleLbl="node1" presStyleIdx="3" presStyleCnt="4">
        <dgm:presLayoutVars>
          <dgm:chMax val="0"/>
          <dgm:chPref val="0"/>
          <dgm:bulletEnabled val="1"/>
        </dgm:presLayoutVars>
      </dgm:prSet>
      <dgm:spPr/>
    </dgm:pt>
    <dgm:pt modelId="{DE59E622-FE13-4937-B8B7-FBC4C8099C6B}" type="pres">
      <dgm:prSet presAssocID="{053A7B26-225F-4F9D-B8A0-CBD4B0D40434}" presName="centerTile" presStyleLbl="fgShp" presStyleIdx="0" presStyleCnt="1">
        <dgm:presLayoutVars>
          <dgm:chMax val="0"/>
          <dgm:chPref val="0"/>
        </dgm:presLayoutVars>
      </dgm:prSet>
      <dgm:spPr/>
    </dgm:pt>
  </dgm:ptLst>
  <dgm:cxnLst>
    <dgm:cxn modelId="{9A18BE07-E57E-4858-84E9-D874B46EDE3B}" type="presOf" srcId="{DE1103B7-D7CE-4823-8B5B-747B1667FD99}" destId="{623D5CFA-FB02-4D04-A3AB-CB9D37868E2F}" srcOrd="1" destOrd="0" presId="urn:microsoft.com/office/officeart/2005/8/layout/matrix1"/>
    <dgm:cxn modelId="{894F6834-8AA8-4595-BDF0-BEC1FAA3357B}" srcId="{0936F6E6-DAEA-4389-A04A-F531DA7BF596}" destId="{54C668C1-7FE7-47C5-B295-BC6E533181E8}" srcOrd="1" destOrd="0" parTransId="{80D6EBDE-2FEE-4E96-B086-DDBF0BDF7736}" sibTransId="{EE2BB17B-A37F-420D-BA7A-E0079ED8E7FE}"/>
    <dgm:cxn modelId="{F3FABF3C-2AF4-4445-9F6D-8500DFA5EACA}" srcId="{053A7B26-225F-4F9D-B8A0-CBD4B0D40434}" destId="{0936F6E6-DAEA-4389-A04A-F531DA7BF596}" srcOrd="0" destOrd="0" parTransId="{06E017CA-A05A-40EF-B7EC-39970A10E85E}" sibTransId="{60BBF25E-FF3C-4A75-9B35-63F040EEBCDD}"/>
    <dgm:cxn modelId="{A176AC5C-8AB3-458E-9EEB-0F6186CE873F}" type="presOf" srcId="{053A7B26-225F-4F9D-B8A0-CBD4B0D40434}" destId="{E4BD9707-46C2-43E3-B32A-E1A7D54DE76C}" srcOrd="0" destOrd="0" presId="urn:microsoft.com/office/officeart/2005/8/layout/matrix1"/>
    <dgm:cxn modelId="{2D8AC65C-D5AA-4074-9660-A73F67639C76}" type="presOf" srcId="{54C668C1-7FE7-47C5-B295-BC6E533181E8}" destId="{CE7EBA66-C148-4688-B480-013E6845B2C7}" srcOrd="0" destOrd="0" presId="urn:microsoft.com/office/officeart/2005/8/layout/matrix1"/>
    <dgm:cxn modelId="{403D3E45-30F2-47CD-8868-49FDD173253D}" type="presOf" srcId="{DE1103B7-D7CE-4823-8B5B-747B1667FD99}" destId="{6E4CA969-E6FC-4D6B-BC42-E45A963C1E54}" srcOrd="0" destOrd="0" presId="urn:microsoft.com/office/officeart/2005/8/layout/matrix1"/>
    <dgm:cxn modelId="{0B487656-4A98-4FCF-AF44-12984BB98EF9}" srcId="{0936F6E6-DAEA-4389-A04A-F531DA7BF596}" destId="{ED3054E1-E144-4411-BE05-0221DF2D2880}" srcOrd="0" destOrd="0" parTransId="{1F205D8F-8767-4FBB-AC0E-A0E947BEBA9E}" sibTransId="{A64F3BFC-06E1-460F-8EDE-D1BFBBCE05CD}"/>
    <dgm:cxn modelId="{ABC2FA76-F6D8-4B82-B8C0-133E858CE314}" type="presOf" srcId="{ED3054E1-E144-4411-BE05-0221DF2D2880}" destId="{EE5F518C-586B-4AA6-8B78-22EE378E5A52}" srcOrd="0" destOrd="0" presId="urn:microsoft.com/office/officeart/2005/8/layout/matrix1"/>
    <dgm:cxn modelId="{756EB257-803F-47E4-B5E4-7A368A1FB2AF}" type="presOf" srcId="{EB70BE93-CB2B-4CDE-BDD1-82BC53B42435}" destId="{B8EC9FE9-9B11-4B21-A639-6E8E1E12DC26}" srcOrd="0" destOrd="0" presId="urn:microsoft.com/office/officeart/2005/8/layout/matrix1"/>
    <dgm:cxn modelId="{CFC92283-0AC8-4C30-91DD-68E0D4486ECD}" type="presOf" srcId="{EB70BE93-CB2B-4CDE-BDD1-82BC53B42435}" destId="{A56C135C-6B10-42DB-A665-56104E3EDF59}" srcOrd="1" destOrd="0" presId="urn:microsoft.com/office/officeart/2005/8/layout/matrix1"/>
    <dgm:cxn modelId="{2568DC84-7889-48A8-A72F-064806AA3E42}" srcId="{0936F6E6-DAEA-4389-A04A-F531DA7BF596}" destId="{DE1103B7-D7CE-4823-8B5B-747B1667FD99}" srcOrd="3" destOrd="0" parTransId="{EBBD9FFB-CD02-413D-A55D-20F5C54A5096}" sibTransId="{988369A1-F0D6-4A49-A421-A0082100E5CD}"/>
    <dgm:cxn modelId="{1E14E09F-6F3A-4315-809D-81A4E0FA69CA}" type="presOf" srcId="{ED3054E1-E144-4411-BE05-0221DF2D2880}" destId="{E9B04AB7-62A7-4B1A-850D-45A70D05CA9B}" srcOrd="1" destOrd="0" presId="urn:microsoft.com/office/officeart/2005/8/layout/matrix1"/>
    <dgm:cxn modelId="{513612A3-6BB3-42E2-9200-FB9E8D8B94B4}" srcId="{0936F6E6-DAEA-4389-A04A-F531DA7BF596}" destId="{EB70BE93-CB2B-4CDE-BDD1-82BC53B42435}" srcOrd="2" destOrd="0" parTransId="{DC4A355A-0BFA-4DAF-9ACE-682298552FAC}" sibTransId="{7D944549-FDB7-43FE-BCBF-DA24953F3BE1}"/>
    <dgm:cxn modelId="{232F2DB5-0729-4923-9256-63343028AC8E}" type="presOf" srcId="{54C668C1-7FE7-47C5-B295-BC6E533181E8}" destId="{32560CC8-45C8-416B-BD99-600092E2D2CC}" srcOrd="1" destOrd="0" presId="urn:microsoft.com/office/officeart/2005/8/layout/matrix1"/>
    <dgm:cxn modelId="{9230C1BE-6D4E-483A-8DB4-A52687B3CD66}" type="presOf" srcId="{0936F6E6-DAEA-4389-A04A-F531DA7BF596}" destId="{DE59E622-FE13-4937-B8B7-FBC4C8099C6B}" srcOrd="0" destOrd="0" presId="urn:microsoft.com/office/officeart/2005/8/layout/matrix1"/>
    <dgm:cxn modelId="{73E08CC1-77EC-43CF-80BE-3425A4A3F478}" type="presParOf" srcId="{E4BD9707-46C2-43E3-B32A-E1A7D54DE76C}" destId="{F59DF128-8FFE-42F3-B89F-4A998E2460AF}" srcOrd="0" destOrd="0" presId="urn:microsoft.com/office/officeart/2005/8/layout/matrix1"/>
    <dgm:cxn modelId="{94AE5207-F03B-4EE7-9E67-3002F9CDC579}" type="presParOf" srcId="{F59DF128-8FFE-42F3-B89F-4A998E2460AF}" destId="{EE5F518C-586B-4AA6-8B78-22EE378E5A52}" srcOrd="0" destOrd="0" presId="urn:microsoft.com/office/officeart/2005/8/layout/matrix1"/>
    <dgm:cxn modelId="{12E5E410-0FF0-49C1-99D2-E82A8DEBF2AC}" type="presParOf" srcId="{F59DF128-8FFE-42F3-B89F-4A998E2460AF}" destId="{E9B04AB7-62A7-4B1A-850D-45A70D05CA9B}" srcOrd="1" destOrd="0" presId="urn:microsoft.com/office/officeart/2005/8/layout/matrix1"/>
    <dgm:cxn modelId="{647F53A2-D391-4200-B581-41E8B4607C7C}" type="presParOf" srcId="{F59DF128-8FFE-42F3-B89F-4A998E2460AF}" destId="{CE7EBA66-C148-4688-B480-013E6845B2C7}" srcOrd="2" destOrd="0" presId="urn:microsoft.com/office/officeart/2005/8/layout/matrix1"/>
    <dgm:cxn modelId="{94A096AA-F007-4C0D-8B51-8B75EAA49474}" type="presParOf" srcId="{F59DF128-8FFE-42F3-B89F-4A998E2460AF}" destId="{32560CC8-45C8-416B-BD99-600092E2D2CC}" srcOrd="3" destOrd="0" presId="urn:microsoft.com/office/officeart/2005/8/layout/matrix1"/>
    <dgm:cxn modelId="{AB7894F6-CD19-427F-A9A5-CB6DB746277C}" type="presParOf" srcId="{F59DF128-8FFE-42F3-B89F-4A998E2460AF}" destId="{B8EC9FE9-9B11-4B21-A639-6E8E1E12DC26}" srcOrd="4" destOrd="0" presId="urn:microsoft.com/office/officeart/2005/8/layout/matrix1"/>
    <dgm:cxn modelId="{ED96A494-A333-4AEC-BD02-15CB7F3D8998}" type="presParOf" srcId="{F59DF128-8FFE-42F3-B89F-4A998E2460AF}" destId="{A56C135C-6B10-42DB-A665-56104E3EDF59}" srcOrd="5" destOrd="0" presId="urn:microsoft.com/office/officeart/2005/8/layout/matrix1"/>
    <dgm:cxn modelId="{19063AC2-E112-481C-9144-14FF0D0847D1}" type="presParOf" srcId="{F59DF128-8FFE-42F3-B89F-4A998E2460AF}" destId="{6E4CA969-E6FC-4D6B-BC42-E45A963C1E54}" srcOrd="6" destOrd="0" presId="urn:microsoft.com/office/officeart/2005/8/layout/matrix1"/>
    <dgm:cxn modelId="{F03191B7-001B-4C2D-89A1-4B3FAA96F691}" type="presParOf" srcId="{F59DF128-8FFE-42F3-B89F-4A998E2460AF}" destId="{623D5CFA-FB02-4D04-A3AB-CB9D37868E2F}" srcOrd="7" destOrd="0" presId="urn:microsoft.com/office/officeart/2005/8/layout/matrix1"/>
    <dgm:cxn modelId="{EE612C5F-D543-4C8B-9DE2-B4954F668992}" type="presParOf" srcId="{E4BD9707-46C2-43E3-B32A-E1A7D54DE76C}" destId="{DE59E622-FE13-4937-B8B7-FBC4C8099C6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164D14-84D1-4FEC-AA44-4128106D674C}"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nl-BE"/>
        </a:p>
      </dgm:t>
    </dgm:pt>
    <dgm:pt modelId="{2349F1FA-9293-42D3-8259-84983183E197}">
      <dgm:prSet phldrT="[Tekst]"/>
      <dgm:spPr/>
      <dgm:t>
        <a:bodyPr/>
        <a:lstStyle/>
        <a:p>
          <a:r>
            <a:rPr lang="fr-BE" noProof="0" dirty="0"/>
            <a:t>Conseil disciplinaire</a:t>
          </a:r>
        </a:p>
      </dgm:t>
    </dgm:pt>
    <dgm:pt modelId="{950D1BD0-02A1-4235-966F-9587428543F5}" type="parTrans" cxnId="{FE56432E-614A-4574-A879-09CB321C3A0D}">
      <dgm:prSet/>
      <dgm:spPr/>
      <dgm:t>
        <a:bodyPr/>
        <a:lstStyle/>
        <a:p>
          <a:endParaRPr lang="nl-BE"/>
        </a:p>
      </dgm:t>
    </dgm:pt>
    <dgm:pt modelId="{AB6CC10B-9693-47F3-8154-F6CB8E538451}" type="sibTrans" cxnId="{FE56432E-614A-4574-A879-09CB321C3A0D}">
      <dgm:prSet/>
      <dgm:spPr/>
      <dgm:t>
        <a:bodyPr/>
        <a:lstStyle/>
        <a:p>
          <a:endParaRPr lang="nl-BE"/>
        </a:p>
      </dgm:t>
    </dgm:pt>
    <dgm:pt modelId="{186BA702-07F4-423C-8283-D7FBD7368CA5}">
      <dgm:prSet phldrT="[Tekst]"/>
      <dgm:spPr/>
      <dgm:t>
        <a:bodyPr/>
        <a:lstStyle/>
        <a:p>
          <a:r>
            <a:rPr lang="fr-BE" noProof="0" dirty="0"/>
            <a:t>Chambre NL </a:t>
          </a:r>
        </a:p>
      </dgm:t>
    </dgm:pt>
    <dgm:pt modelId="{B29B72E1-2708-4DA0-80DB-DEC8716088A9}" type="parTrans" cxnId="{4743A55E-2394-4F29-821B-EFF4FEEC7C16}">
      <dgm:prSet/>
      <dgm:spPr/>
      <dgm:t>
        <a:bodyPr/>
        <a:lstStyle/>
        <a:p>
          <a:endParaRPr lang="nl-BE"/>
        </a:p>
      </dgm:t>
    </dgm:pt>
    <dgm:pt modelId="{01E05534-D1AF-4F65-843B-0A047AF1510B}" type="sibTrans" cxnId="{4743A55E-2394-4F29-821B-EFF4FEEC7C16}">
      <dgm:prSet/>
      <dgm:spPr/>
      <dgm:t>
        <a:bodyPr/>
        <a:lstStyle/>
        <a:p>
          <a:endParaRPr lang="nl-BE"/>
        </a:p>
      </dgm:t>
    </dgm:pt>
    <dgm:pt modelId="{BDD19D72-E5DD-4E85-A386-ECA6C2118026}">
      <dgm:prSet phldrT="[Tekst]"/>
      <dgm:spPr/>
      <dgm:t>
        <a:bodyPr/>
        <a:lstStyle/>
        <a:p>
          <a:r>
            <a:rPr lang="fr-BE" noProof="0" dirty="0"/>
            <a:t>Chambre FR </a:t>
          </a:r>
        </a:p>
      </dgm:t>
    </dgm:pt>
    <dgm:pt modelId="{CA9B92A4-82BE-45BC-893D-CB7929CAA925}" type="parTrans" cxnId="{1F0595E8-DCC8-4EF8-B1BD-9F3E9EF5F84E}">
      <dgm:prSet/>
      <dgm:spPr/>
      <dgm:t>
        <a:bodyPr/>
        <a:lstStyle/>
        <a:p>
          <a:endParaRPr lang="nl-BE"/>
        </a:p>
      </dgm:t>
    </dgm:pt>
    <dgm:pt modelId="{C1AA8F90-1E6F-4067-8167-E8A5CAAADFE2}" type="sibTrans" cxnId="{1F0595E8-DCC8-4EF8-B1BD-9F3E9EF5F84E}">
      <dgm:prSet/>
      <dgm:spPr/>
      <dgm:t>
        <a:bodyPr/>
        <a:lstStyle/>
        <a:p>
          <a:endParaRPr lang="nl-BE"/>
        </a:p>
      </dgm:t>
    </dgm:pt>
    <dgm:pt modelId="{6BA81AEC-637C-4A35-B087-05CBE78C674F}">
      <dgm:prSet/>
      <dgm:spPr/>
      <dgm:t>
        <a:bodyPr/>
        <a:lstStyle/>
        <a:p>
          <a:r>
            <a:rPr lang="fr-BE" noProof="0" dirty="0"/>
            <a:t>Conseil d’appel</a:t>
          </a:r>
        </a:p>
      </dgm:t>
    </dgm:pt>
    <dgm:pt modelId="{E26D20DB-450E-4C13-B499-2D82DF0E52EF}" type="parTrans" cxnId="{67BB565D-AA0F-4A7C-8BEB-D86844BF8601}">
      <dgm:prSet/>
      <dgm:spPr/>
      <dgm:t>
        <a:bodyPr/>
        <a:lstStyle/>
        <a:p>
          <a:endParaRPr lang="nl-BE"/>
        </a:p>
      </dgm:t>
    </dgm:pt>
    <dgm:pt modelId="{6572C558-5ABE-4077-B201-740D1A6E60E0}" type="sibTrans" cxnId="{67BB565D-AA0F-4A7C-8BEB-D86844BF8601}">
      <dgm:prSet/>
      <dgm:spPr/>
      <dgm:t>
        <a:bodyPr/>
        <a:lstStyle/>
        <a:p>
          <a:endParaRPr lang="nl-BE"/>
        </a:p>
      </dgm:t>
    </dgm:pt>
    <dgm:pt modelId="{5415F159-E633-4567-8E5F-19D5F36F2E21}">
      <dgm:prSet/>
      <dgm:spPr/>
      <dgm:t>
        <a:bodyPr/>
        <a:lstStyle/>
        <a:p>
          <a:r>
            <a:rPr lang="fr-BE" noProof="0" dirty="0"/>
            <a:t>Chambre FR</a:t>
          </a:r>
        </a:p>
      </dgm:t>
    </dgm:pt>
    <dgm:pt modelId="{E1196CD8-8B38-4D22-A693-095E1DD01A15}" type="parTrans" cxnId="{F4F052B7-0225-45F0-8ABF-19F0C1502CD8}">
      <dgm:prSet/>
      <dgm:spPr/>
      <dgm:t>
        <a:bodyPr/>
        <a:lstStyle/>
        <a:p>
          <a:endParaRPr lang="nl-BE"/>
        </a:p>
      </dgm:t>
    </dgm:pt>
    <dgm:pt modelId="{B572D84B-DC29-43F3-AA9C-E23DBD60D720}" type="sibTrans" cxnId="{F4F052B7-0225-45F0-8ABF-19F0C1502CD8}">
      <dgm:prSet/>
      <dgm:spPr/>
      <dgm:t>
        <a:bodyPr/>
        <a:lstStyle/>
        <a:p>
          <a:endParaRPr lang="nl-BE"/>
        </a:p>
      </dgm:t>
    </dgm:pt>
    <dgm:pt modelId="{1E849424-75D5-4D38-911C-A447366EBC19}">
      <dgm:prSet/>
      <dgm:spPr/>
      <dgm:t>
        <a:bodyPr/>
        <a:lstStyle/>
        <a:p>
          <a:r>
            <a:rPr lang="fr-BE" noProof="0" dirty="0"/>
            <a:t>Chambre NL</a:t>
          </a:r>
        </a:p>
      </dgm:t>
    </dgm:pt>
    <dgm:pt modelId="{73455C91-F756-455D-9C50-2ABC517EADC1}" type="sibTrans" cxnId="{52C242AC-C318-4413-88BD-6E4D88F92F36}">
      <dgm:prSet/>
      <dgm:spPr/>
      <dgm:t>
        <a:bodyPr/>
        <a:lstStyle/>
        <a:p>
          <a:endParaRPr lang="nl-BE"/>
        </a:p>
      </dgm:t>
    </dgm:pt>
    <dgm:pt modelId="{F512E30A-2E53-476E-B8C1-0E01C82AC9A4}" type="parTrans" cxnId="{52C242AC-C318-4413-88BD-6E4D88F92F36}">
      <dgm:prSet/>
      <dgm:spPr/>
      <dgm:t>
        <a:bodyPr/>
        <a:lstStyle/>
        <a:p>
          <a:endParaRPr lang="nl-BE"/>
        </a:p>
      </dgm:t>
    </dgm:pt>
    <dgm:pt modelId="{45A9429D-1420-4BA2-B471-61397138F4EA}">
      <dgm:prSet/>
      <dgm:spPr/>
      <dgm:t>
        <a:bodyPr/>
        <a:lstStyle/>
        <a:p>
          <a:r>
            <a:rPr lang="fr-BE" noProof="0" dirty="0"/>
            <a:t>Instances disciplinaires</a:t>
          </a:r>
        </a:p>
      </dgm:t>
    </dgm:pt>
    <dgm:pt modelId="{2AC8424D-7A3C-45D3-B317-D1B0F6220A80}" type="sibTrans" cxnId="{63D4F32C-B2B2-41D0-BC7A-CA4002713530}">
      <dgm:prSet/>
      <dgm:spPr/>
      <dgm:t>
        <a:bodyPr/>
        <a:lstStyle/>
        <a:p>
          <a:endParaRPr lang="nl-BE"/>
        </a:p>
      </dgm:t>
    </dgm:pt>
    <dgm:pt modelId="{F5650613-C327-4AE1-B6CF-A8DFCE11925E}" type="parTrans" cxnId="{63D4F32C-B2B2-41D0-BC7A-CA4002713530}">
      <dgm:prSet/>
      <dgm:spPr/>
      <dgm:t>
        <a:bodyPr/>
        <a:lstStyle/>
        <a:p>
          <a:endParaRPr lang="nl-BE"/>
        </a:p>
      </dgm:t>
    </dgm:pt>
    <dgm:pt modelId="{470D01C1-8B4C-4789-9EEA-E32DA7EC59BE}" type="pres">
      <dgm:prSet presAssocID="{5C164D14-84D1-4FEC-AA44-4128106D674C}" presName="hierChild1" presStyleCnt="0">
        <dgm:presLayoutVars>
          <dgm:orgChart val="1"/>
          <dgm:chPref val="1"/>
          <dgm:dir/>
          <dgm:animOne val="branch"/>
          <dgm:animLvl val="lvl"/>
          <dgm:resizeHandles/>
        </dgm:presLayoutVars>
      </dgm:prSet>
      <dgm:spPr/>
    </dgm:pt>
    <dgm:pt modelId="{7AD81FCA-1A92-4966-9C53-EE58DEE4B3B0}" type="pres">
      <dgm:prSet presAssocID="{45A9429D-1420-4BA2-B471-61397138F4EA}" presName="hierRoot1" presStyleCnt="0">
        <dgm:presLayoutVars>
          <dgm:hierBranch val="init"/>
        </dgm:presLayoutVars>
      </dgm:prSet>
      <dgm:spPr/>
    </dgm:pt>
    <dgm:pt modelId="{7ECDA780-B072-426C-A4DE-AC3AC764C94B}" type="pres">
      <dgm:prSet presAssocID="{45A9429D-1420-4BA2-B471-61397138F4EA}" presName="rootComposite1" presStyleCnt="0"/>
      <dgm:spPr/>
    </dgm:pt>
    <dgm:pt modelId="{3FC551CA-9756-4974-A437-CE0FBA5A1ED8}" type="pres">
      <dgm:prSet presAssocID="{45A9429D-1420-4BA2-B471-61397138F4EA}" presName="rootText1" presStyleLbl="node0" presStyleIdx="0" presStyleCnt="1">
        <dgm:presLayoutVars>
          <dgm:chPref val="3"/>
        </dgm:presLayoutVars>
      </dgm:prSet>
      <dgm:spPr/>
    </dgm:pt>
    <dgm:pt modelId="{10156A0A-91C0-4A00-8DF5-F285A8F0B1F7}" type="pres">
      <dgm:prSet presAssocID="{45A9429D-1420-4BA2-B471-61397138F4EA}" presName="rootConnector1" presStyleLbl="node1" presStyleIdx="0" presStyleCnt="0"/>
      <dgm:spPr/>
    </dgm:pt>
    <dgm:pt modelId="{66223142-FA44-423F-91E0-EA92294B072F}" type="pres">
      <dgm:prSet presAssocID="{45A9429D-1420-4BA2-B471-61397138F4EA}" presName="hierChild2" presStyleCnt="0"/>
      <dgm:spPr/>
    </dgm:pt>
    <dgm:pt modelId="{1C821EF4-A277-4F35-A15B-BB800E336BDE}" type="pres">
      <dgm:prSet presAssocID="{950D1BD0-02A1-4235-966F-9587428543F5}" presName="Name37" presStyleLbl="parChTrans1D2" presStyleIdx="0" presStyleCnt="2"/>
      <dgm:spPr/>
    </dgm:pt>
    <dgm:pt modelId="{653A4B8C-7ACA-4A50-B5AA-7D9563D5986A}" type="pres">
      <dgm:prSet presAssocID="{2349F1FA-9293-42D3-8259-84983183E197}" presName="hierRoot2" presStyleCnt="0">
        <dgm:presLayoutVars>
          <dgm:hierBranch val="init"/>
        </dgm:presLayoutVars>
      </dgm:prSet>
      <dgm:spPr/>
    </dgm:pt>
    <dgm:pt modelId="{4B33A9C6-639A-4681-A4B0-0D9006944EB6}" type="pres">
      <dgm:prSet presAssocID="{2349F1FA-9293-42D3-8259-84983183E197}" presName="rootComposite" presStyleCnt="0"/>
      <dgm:spPr/>
    </dgm:pt>
    <dgm:pt modelId="{0859CEBB-2419-422E-B321-711FF6067DE2}" type="pres">
      <dgm:prSet presAssocID="{2349F1FA-9293-42D3-8259-84983183E197}" presName="rootText" presStyleLbl="node2" presStyleIdx="0" presStyleCnt="2">
        <dgm:presLayoutVars>
          <dgm:chPref val="3"/>
        </dgm:presLayoutVars>
      </dgm:prSet>
      <dgm:spPr/>
    </dgm:pt>
    <dgm:pt modelId="{4F758F8F-6AB5-4460-8A5B-C2AA8EDA421A}" type="pres">
      <dgm:prSet presAssocID="{2349F1FA-9293-42D3-8259-84983183E197}" presName="rootConnector" presStyleLbl="node2" presStyleIdx="0" presStyleCnt="2"/>
      <dgm:spPr/>
    </dgm:pt>
    <dgm:pt modelId="{74AE1F12-E849-4772-A116-77E5AD6C3DD9}" type="pres">
      <dgm:prSet presAssocID="{2349F1FA-9293-42D3-8259-84983183E197}" presName="hierChild4" presStyleCnt="0"/>
      <dgm:spPr/>
    </dgm:pt>
    <dgm:pt modelId="{D790F3D7-E7A3-418D-AE4E-0A017BA8C495}" type="pres">
      <dgm:prSet presAssocID="{B29B72E1-2708-4DA0-80DB-DEC8716088A9}" presName="Name37" presStyleLbl="parChTrans1D3" presStyleIdx="0" presStyleCnt="4"/>
      <dgm:spPr/>
    </dgm:pt>
    <dgm:pt modelId="{DD221F27-AEB8-4B0C-AD66-22EF3C63E7D2}" type="pres">
      <dgm:prSet presAssocID="{186BA702-07F4-423C-8283-D7FBD7368CA5}" presName="hierRoot2" presStyleCnt="0">
        <dgm:presLayoutVars>
          <dgm:hierBranch val="init"/>
        </dgm:presLayoutVars>
      </dgm:prSet>
      <dgm:spPr/>
    </dgm:pt>
    <dgm:pt modelId="{3527274D-E766-4F4D-B53E-0EEF27256DA8}" type="pres">
      <dgm:prSet presAssocID="{186BA702-07F4-423C-8283-D7FBD7368CA5}" presName="rootComposite" presStyleCnt="0"/>
      <dgm:spPr/>
    </dgm:pt>
    <dgm:pt modelId="{1D948A0C-EC91-45B0-AE03-5C3C08CCD488}" type="pres">
      <dgm:prSet presAssocID="{186BA702-07F4-423C-8283-D7FBD7368CA5}" presName="rootText" presStyleLbl="node3" presStyleIdx="0" presStyleCnt="4">
        <dgm:presLayoutVars>
          <dgm:chPref val="3"/>
        </dgm:presLayoutVars>
      </dgm:prSet>
      <dgm:spPr/>
    </dgm:pt>
    <dgm:pt modelId="{69E14D13-726D-407E-916A-439C6B8F102A}" type="pres">
      <dgm:prSet presAssocID="{186BA702-07F4-423C-8283-D7FBD7368CA5}" presName="rootConnector" presStyleLbl="node3" presStyleIdx="0" presStyleCnt="4"/>
      <dgm:spPr/>
    </dgm:pt>
    <dgm:pt modelId="{0519682A-E957-44D1-982C-39AED25ED3D4}" type="pres">
      <dgm:prSet presAssocID="{186BA702-07F4-423C-8283-D7FBD7368CA5}" presName="hierChild4" presStyleCnt="0"/>
      <dgm:spPr/>
    </dgm:pt>
    <dgm:pt modelId="{DD8541A1-5F3C-47AB-B182-D5AE62CE1675}" type="pres">
      <dgm:prSet presAssocID="{186BA702-07F4-423C-8283-D7FBD7368CA5}" presName="hierChild5" presStyleCnt="0"/>
      <dgm:spPr/>
    </dgm:pt>
    <dgm:pt modelId="{F40A27E3-4837-4E7C-8324-A4A122DC3934}" type="pres">
      <dgm:prSet presAssocID="{CA9B92A4-82BE-45BC-893D-CB7929CAA925}" presName="Name37" presStyleLbl="parChTrans1D3" presStyleIdx="1" presStyleCnt="4"/>
      <dgm:spPr/>
    </dgm:pt>
    <dgm:pt modelId="{3419373B-E0CE-42CB-9A51-6E98C4C91E5A}" type="pres">
      <dgm:prSet presAssocID="{BDD19D72-E5DD-4E85-A386-ECA6C2118026}" presName="hierRoot2" presStyleCnt="0">
        <dgm:presLayoutVars>
          <dgm:hierBranch val="init"/>
        </dgm:presLayoutVars>
      </dgm:prSet>
      <dgm:spPr/>
    </dgm:pt>
    <dgm:pt modelId="{505AECA4-6154-4193-B946-413BEEA056F5}" type="pres">
      <dgm:prSet presAssocID="{BDD19D72-E5DD-4E85-A386-ECA6C2118026}" presName="rootComposite" presStyleCnt="0"/>
      <dgm:spPr/>
    </dgm:pt>
    <dgm:pt modelId="{E059D0DC-F21D-409B-A73A-0C38742664B7}" type="pres">
      <dgm:prSet presAssocID="{BDD19D72-E5DD-4E85-A386-ECA6C2118026}" presName="rootText" presStyleLbl="node3" presStyleIdx="1" presStyleCnt="4">
        <dgm:presLayoutVars>
          <dgm:chPref val="3"/>
        </dgm:presLayoutVars>
      </dgm:prSet>
      <dgm:spPr/>
    </dgm:pt>
    <dgm:pt modelId="{5DA45D92-8618-4524-B96A-4DD4AA681F82}" type="pres">
      <dgm:prSet presAssocID="{BDD19D72-E5DD-4E85-A386-ECA6C2118026}" presName="rootConnector" presStyleLbl="node3" presStyleIdx="1" presStyleCnt="4"/>
      <dgm:spPr/>
    </dgm:pt>
    <dgm:pt modelId="{5252BFE0-0BAA-4B0F-90F2-5DE4E3154469}" type="pres">
      <dgm:prSet presAssocID="{BDD19D72-E5DD-4E85-A386-ECA6C2118026}" presName="hierChild4" presStyleCnt="0"/>
      <dgm:spPr/>
    </dgm:pt>
    <dgm:pt modelId="{24729AE0-0579-4192-A9C7-5D918A8494D9}" type="pres">
      <dgm:prSet presAssocID="{BDD19D72-E5DD-4E85-A386-ECA6C2118026}" presName="hierChild5" presStyleCnt="0"/>
      <dgm:spPr/>
    </dgm:pt>
    <dgm:pt modelId="{346AC32D-7E81-4DBD-8EFA-5E1DAEE1BA2E}" type="pres">
      <dgm:prSet presAssocID="{2349F1FA-9293-42D3-8259-84983183E197}" presName="hierChild5" presStyleCnt="0"/>
      <dgm:spPr/>
    </dgm:pt>
    <dgm:pt modelId="{0663B175-B591-49C1-A2AD-F394106DB854}" type="pres">
      <dgm:prSet presAssocID="{E26D20DB-450E-4C13-B499-2D82DF0E52EF}" presName="Name37" presStyleLbl="parChTrans1D2" presStyleIdx="1" presStyleCnt="2"/>
      <dgm:spPr/>
    </dgm:pt>
    <dgm:pt modelId="{97A87075-CB53-44AB-B32D-77D01C3A1BFA}" type="pres">
      <dgm:prSet presAssocID="{6BA81AEC-637C-4A35-B087-05CBE78C674F}" presName="hierRoot2" presStyleCnt="0">
        <dgm:presLayoutVars>
          <dgm:hierBranch val="init"/>
        </dgm:presLayoutVars>
      </dgm:prSet>
      <dgm:spPr/>
    </dgm:pt>
    <dgm:pt modelId="{26F9372E-0D31-4824-90EC-35664326C72F}" type="pres">
      <dgm:prSet presAssocID="{6BA81AEC-637C-4A35-B087-05CBE78C674F}" presName="rootComposite" presStyleCnt="0"/>
      <dgm:spPr/>
    </dgm:pt>
    <dgm:pt modelId="{D7782991-A943-48F4-9EAD-367F83E858E1}" type="pres">
      <dgm:prSet presAssocID="{6BA81AEC-637C-4A35-B087-05CBE78C674F}" presName="rootText" presStyleLbl="node2" presStyleIdx="1" presStyleCnt="2">
        <dgm:presLayoutVars>
          <dgm:chPref val="3"/>
        </dgm:presLayoutVars>
      </dgm:prSet>
      <dgm:spPr/>
    </dgm:pt>
    <dgm:pt modelId="{6A99BE11-E171-44A7-8D4A-1C40A486F7E9}" type="pres">
      <dgm:prSet presAssocID="{6BA81AEC-637C-4A35-B087-05CBE78C674F}" presName="rootConnector" presStyleLbl="node2" presStyleIdx="1" presStyleCnt="2"/>
      <dgm:spPr/>
    </dgm:pt>
    <dgm:pt modelId="{4B342563-59C6-4F2F-A076-A1430487371A}" type="pres">
      <dgm:prSet presAssocID="{6BA81AEC-637C-4A35-B087-05CBE78C674F}" presName="hierChild4" presStyleCnt="0"/>
      <dgm:spPr/>
    </dgm:pt>
    <dgm:pt modelId="{03A095CD-80DE-454F-8A5C-4D6DF74D79B7}" type="pres">
      <dgm:prSet presAssocID="{F512E30A-2E53-476E-B8C1-0E01C82AC9A4}" presName="Name37" presStyleLbl="parChTrans1D3" presStyleIdx="2" presStyleCnt="4"/>
      <dgm:spPr/>
    </dgm:pt>
    <dgm:pt modelId="{95491764-D0DB-44B2-ACA9-33C50ED06B59}" type="pres">
      <dgm:prSet presAssocID="{1E849424-75D5-4D38-911C-A447366EBC19}" presName="hierRoot2" presStyleCnt="0">
        <dgm:presLayoutVars>
          <dgm:hierBranch val="init"/>
        </dgm:presLayoutVars>
      </dgm:prSet>
      <dgm:spPr/>
    </dgm:pt>
    <dgm:pt modelId="{6959CB72-AB21-49DC-98D8-2151C747C575}" type="pres">
      <dgm:prSet presAssocID="{1E849424-75D5-4D38-911C-A447366EBC19}" presName="rootComposite" presStyleCnt="0"/>
      <dgm:spPr/>
    </dgm:pt>
    <dgm:pt modelId="{F5BFE934-4631-4AB3-A262-C93CD7C36AF6}" type="pres">
      <dgm:prSet presAssocID="{1E849424-75D5-4D38-911C-A447366EBC19}" presName="rootText" presStyleLbl="node3" presStyleIdx="2" presStyleCnt="4">
        <dgm:presLayoutVars>
          <dgm:chPref val="3"/>
        </dgm:presLayoutVars>
      </dgm:prSet>
      <dgm:spPr/>
    </dgm:pt>
    <dgm:pt modelId="{FF9FAFF8-6AA8-434D-B995-56421F3D387B}" type="pres">
      <dgm:prSet presAssocID="{1E849424-75D5-4D38-911C-A447366EBC19}" presName="rootConnector" presStyleLbl="node3" presStyleIdx="2" presStyleCnt="4"/>
      <dgm:spPr/>
    </dgm:pt>
    <dgm:pt modelId="{13CC6E54-090F-4649-9468-879B1D8FDCA3}" type="pres">
      <dgm:prSet presAssocID="{1E849424-75D5-4D38-911C-A447366EBC19}" presName="hierChild4" presStyleCnt="0"/>
      <dgm:spPr/>
    </dgm:pt>
    <dgm:pt modelId="{7335CBAA-F951-4ABC-8F48-C55C0DF8CD01}" type="pres">
      <dgm:prSet presAssocID="{1E849424-75D5-4D38-911C-A447366EBC19}" presName="hierChild5" presStyleCnt="0"/>
      <dgm:spPr/>
    </dgm:pt>
    <dgm:pt modelId="{5116BEE1-1936-4512-8161-14A8C8F84AD0}" type="pres">
      <dgm:prSet presAssocID="{E1196CD8-8B38-4D22-A693-095E1DD01A15}" presName="Name37" presStyleLbl="parChTrans1D3" presStyleIdx="3" presStyleCnt="4"/>
      <dgm:spPr/>
    </dgm:pt>
    <dgm:pt modelId="{7306F183-336E-495E-9695-D12B082763DB}" type="pres">
      <dgm:prSet presAssocID="{5415F159-E633-4567-8E5F-19D5F36F2E21}" presName="hierRoot2" presStyleCnt="0">
        <dgm:presLayoutVars>
          <dgm:hierBranch val="init"/>
        </dgm:presLayoutVars>
      </dgm:prSet>
      <dgm:spPr/>
    </dgm:pt>
    <dgm:pt modelId="{7D6C41C3-023D-4F46-93CF-C301EEA333BE}" type="pres">
      <dgm:prSet presAssocID="{5415F159-E633-4567-8E5F-19D5F36F2E21}" presName="rootComposite" presStyleCnt="0"/>
      <dgm:spPr/>
    </dgm:pt>
    <dgm:pt modelId="{79F4FEE7-E7FD-4C6F-A8F6-551FF29FFF55}" type="pres">
      <dgm:prSet presAssocID="{5415F159-E633-4567-8E5F-19D5F36F2E21}" presName="rootText" presStyleLbl="node3" presStyleIdx="3" presStyleCnt="4">
        <dgm:presLayoutVars>
          <dgm:chPref val="3"/>
        </dgm:presLayoutVars>
      </dgm:prSet>
      <dgm:spPr/>
    </dgm:pt>
    <dgm:pt modelId="{84E48EFE-72E9-4FBA-A708-5499BF9978BC}" type="pres">
      <dgm:prSet presAssocID="{5415F159-E633-4567-8E5F-19D5F36F2E21}" presName="rootConnector" presStyleLbl="node3" presStyleIdx="3" presStyleCnt="4"/>
      <dgm:spPr/>
    </dgm:pt>
    <dgm:pt modelId="{8348B595-A9E3-4BEC-8F03-5DA0C60F3F8B}" type="pres">
      <dgm:prSet presAssocID="{5415F159-E633-4567-8E5F-19D5F36F2E21}" presName="hierChild4" presStyleCnt="0"/>
      <dgm:spPr/>
    </dgm:pt>
    <dgm:pt modelId="{D3BB8917-CE5B-4D60-A72D-A57D7BFE44C5}" type="pres">
      <dgm:prSet presAssocID="{5415F159-E633-4567-8E5F-19D5F36F2E21}" presName="hierChild5" presStyleCnt="0"/>
      <dgm:spPr/>
    </dgm:pt>
    <dgm:pt modelId="{C0FF2267-8D23-4C2E-8539-0DD343E078AE}" type="pres">
      <dgm:prSet presAssocID="{6BA81AEC-637C-4A35-B087-05CBE78C674F}" presName="hierChild5" presStyleCnt="0"/>
      <dgm:spPr/>
    </dgm:pt>
    <dgm:pt modelId="{68C691E6-29C1-46CB-91FE-769ED9AC7526}" type="pres">
      <dgm:prSet presAssocID="{45A9429D-1420-4BA2-B471-61397138F4EA}" presName="hierChild3" presStyleCnt="0"/>
      <dgm:spPr/>
    </dgm:pt>
  </dgm:ptLst>
  <dgm:cxnLst>
    <dgm:cxn modelId="{B49C6103-B3B2-4727-9298-08BD3963A0EA}" type="presOf" srcId="{6BA81AEC-637C-4A35-B087-05CBE78C674F}" destId="{6A99BE11-E171-44A7-8D4A-1C40A486F7E9}" srcOrd="1" destOrd="0" presId="urn:microsoft.com/office/officeart/2005/8/layout/orgChart1"/>
    <dgm:cxn modelId="{A89F1B07-E385-4910-8AA2-9F7CD1D6BCB9}" type="presOf" srcId="{950D1BD0-02A1-4235-966F-9587428543F5}" destId="{1C821EF4-A277-4F35-A15B-BB800E336BDE}" srcOrd="0" destOrd="0" presId="urn:microsoft.com/office/officeart/2005/8/layout/orgChart1"/>
    <dgm:cxn modelId="{0823AF07-7DCA-40BF-8D05-1C46396974DF}" type="presOf" srcId="{6BA81AEC-637C-4A35-B087-05CBE78C674F}" destId="{D7782991-A943-48F4-9EAD-367F83E858E1}" srcOrd="0" destOrd="0" presId="urn:microsoft.com/office/officeart/2005/8/layout/orgChart1"/>
    <dgm:cxn modelId="{34D1D725-FDDE-4D2A-9AA5-F6597E6C6479}" type="presOf" srcId="{186BA702-07F4-423C-8283-D7FBD7368CA5}" destId="{69E14D13-726D-407E-916A-439C6B8F102A}" srcOrd="1" destOrd="0" presId="urn:microsoft.com/office/officeart/2005/8/layout/orgChart1"/>
    <dgm:cxn modelId="{63D4F32C-B2B2-41D0-BC7A-CA4002713530}" srcId="{5C164D14-84D1-4FEC-AA44-4128106D674C}" destId="{45A9429D-1420-4BA2-B471-61397138F4EA}" srcOrd="0" destOrd="0" parTransId="{F5650613-C327-4AE1-B6CF-A8DFCE11925E}" sibTransId="{2AC8424D-7A3C-45D3-B317-D1B0F6220A80}"/>
    <dgm:cxn modelId="{FE56432E-614A-4574-A879-09CB321C3A0D}" srcId="{45A9429D-1420-4BA2-B471-61397138F4EA}" destId="{2349F1FA-9293-42D3-8259-84983183E197}" srcOrd="0" destOrd="0" parTransId="{950D1BD0-02A1-4235-966F-9587428543F5}" sibTransId="{AB6CC10B-9693-47F3-8154-F6CB8E538451}"/>
    <dgm:cxn modelId="{513D2A35-36BD-4A75-86B9-61FBEB77D957}" type="presOf" srcId="{2349F1FA-9293-42D3-8259-84983183E197}" destId="{4F758F8F-6AB5-4460-8A5B-C2AA8EDA421A}" srcOrd="1" destOrd="0" presId="urn:microsoft.com/office/officeart/2005/8/layout/orgChart1"/>
    <dgm:cxn modelId="{48CB543E-2CD8-484B-B2EC-F8C8BE935F78}" type="presOf" srcId="{5C164D14-84D1-4FEC-AA44-4128106D674C}" destId="{470D01C1-8B4C-4789-9EEA-E32DA7EC59BE}" srcOrd="0" destOrd="0" presId="urn:microsoft.com/office/officeart/2005/8/layout/orgChart1"/>
    <dgm:cxn modelId="{4599335D-29B0-4924-8E04-C9B3FC49E2B3}" type="presOf" srcId="{1E849424-75D5-4D38-911C-A447366EBC19}" destId="{FF9FAFF8-6AA8-434D-B995-56421F3D387B}" srcOrd="1" destOrd="0" presId="urn:microsoft.com/office/officeart/2005/8/layout/orgChart1"/>
    <dgm:cxn modelId="{67BB565D-AA0F-4A7C-8BEB-D86844BF8601}" srcId="{45A9429D-1420-4BA2-B471-61397138F4EA}" destId="{6BA81AEC-637C-4A35-B087-05CBE78C674F}" srcOrd="1" destOrd="0" parTransId="{E26D20DB-450E-4C13-B499-2D82DF0E52EF}" sibTransId="{6572C558-5ABE-4077-B201-740D1A6E60E0}"/>
    <dgm:cxn modelId="{4743A55E-2394-4F29-821B-EFF4FEEC7C16}" srcId="{2349F1FA-9293-42D3-8259-84983183E197}" destId="{186BA702-07F4-423C-8283-D7FBD7368CA5}" srcOrd="0" destOrd="0" parTransId="{B29B72E1-2708-4DA0-80DB-DEC8716088A9}" sibTransId="{01E05534-D1AF-4F65-843B-0A047AF1510B}"/>
    <dgm:cxn modelId="{70062549-809B-4DEA-8B31-C01601E7EC90}" type="presOf" srcId="{BDD19D72-E5DD-4E85-A386-ECA6C2118026}" destId="{5DA45D92-8618-4524-B96A-4DD4AA681F82}" srcOrd="1" destOrd="0" presId="urn:microsoft.com/office/officeart/2005/8/layout/orgChart1"/>
    <dgm:cxn modelId="{4390B76D-7F0E-4230-A0A4-B64450EEA738}" type="presOf" srcId="{E26D20DB-450E-4C13-B499-2D82DF0E52EF}" destId="{0663B175-B591-49C1-A2AD-F394106DB854}" srcOrd="0" destOrd="0" presId="urn:microsoft.com/office/officeart/2005/8/layout/orgChart1"/>
    <dgm:cxn modelId="{93ED5F70-7FA5-46EE-AFC6-EC31F7B1FD2E}" type="presOf" srcId="{45A9429D-1420-4BA2-B471-61397138F4EA}" destId="{10156A0A-91C0-4A00-8DF5-F285A8F0B1F7}" srcOrd="1" destOrd="0" presId="urn:microsoft.com/office/officeart/2005/8/layout/orgChart1"/>
    <dgm:cxn modelId="{4C56C450-B482-4DFB-833E-38B6F2D1958F}" type="presOf" srcId="{B29B72E1-2708-4DA0-80DB-DEC8716088A9}" destId="{D790F3D7-E7A3-418D-AE4E-0A017BA8C495}" srcOrd="0" destOrd="0" presId="urn:microsoft.com/office/officeart/2005/8/layout/orgChart1"/>
    <dgm:cxn modelId="{CC957A75-224E-4779-9A1D-73DBDFB4A2CC}" type="presOf" srcId="{CA9B92A4-82BE-45BC-893D-CB7929CAA925}" destId="{F40A27E3-4837-4E7C-8324-A4A122DC3934}" srcOrd="0" destOrd="0" presId="urn:microsoft.com/office/officeart/2005/8/layout/orgChart1"/>
    <dgm:cxn modelId="{F0825C76-A37A-4905-96AC-C6589CC2FDD3}" type="presOf" srcId="{5415F159-E633-4567-8E5F-19D5F36F2E21}" destId="{84E48EFE-72E9-4FBA-A708-5499BF9978BC}" srcOrd="1" destOrd="0" presId="urn:microsoft.com/office/officeart/2005/8/layout/orgChart1"/>
    <dgm:cxn modelId="{F7D9277B-6646-40A6-A28A-0F6D8428E379}" type="presOf" srcId="{5415F159-E633-4567-8E5F-19D5F36F2E21}" destId="{79F4FEE7-E7FD-4C6F-A8F6-551FF29FFF55}" srcOrd="0" destOrd="0" presId="urn:microsoft.com/office/officeart/2005/8/layout/orgChart1"/>
    <dgm:cxn modelId="{FB47CCA1-F1FB-42CC-86DF-E70181C15644}" type="presOf" srcId="{E1196CD8-8B38-4D22-A693-095E1DD01A15}" destId="{5116BEE1-1936-4512-8161-14A8C8F84AD0}" srcOrd="0" destOrd="0" presId="urn:microsoft.com/office/officeart/2005/8/layout/orgChart1"/>
    <dgm:cxn modelId="{52C242AC-C318-4413-88BD-6E4D88F92F36}" srcId="{6BA81AEC-637C-4A35-B087-05CBE78C674F}" destId="{1E849424-75D5-4D38-911C-A447366EBC19}" srcOrd="0" destOrd="0" parTransId="{F512E30A-2E53-476E-B8C1-0E01C82AC9A4}" sibTransId="{73455C91-F756-455D-9C50-2ABC517EADC1}"/>
    <dgm:cxn modelId="{F4F052B7-0225-45F0-8ABF-19F0C1502CD8}" srcId="{6BA81AEC-637C-4A35-B087-05CBE78C674F}" destId="{5415F159-E633-4567-8E5F-19D5F36F2E21}" srcOrd="1" destOrd="0" parTransId="{E1196CD8-8B38-4D22-A693-095E1DD01A15}" sibTransId="{B572D84B-DC29-43F3-AA9C-E23DBD60D720}"/>
    <dgm:cxn modelId="{6D6B00C5-3E10-4CA5-8C97-A8EAA8B448B0}" type="presOf" srcId="{F512E30A-2E53-476E-B8C1-0E01C82AC9A4}" destId="{03A095CD-80DE-454F-8A5C-4D6DF74D79B7}" srcOrd="0" destOrd="0" presId="urn:microsoft.com/office/officeart/2005/8/layout/orgChart1"/>
    <dgm:cxn modelId="{41FA51DC-07E8-4CC0-BC8B-661EEBA0C8A2}" type="presOf" srcId="{186BA702-07F4-423C-8283-D7FBD7368CA5}" destId="{1D948A0C-EC91-45B0-AE03-5C3C08CCD488}" srcOrd="0" destOrd="0" presId="urn:microsoft.com/office/officeart/2005/8/layout/orgChart1"/>
    <dgm:cxn modelId="{453D12DE-3080-487F-A14A-D8DA7444E533}" type="presOf" srcId="{2349F1FA-9293-42D3-8259-84983183E197}" destId="{0859CEBB-2419-422E-B321-711FF6067DE2}" srcOrd="0" destOrd="0" presId="urn:microsoft.com/office/officeart/2005/8/layout/orgChart1"/>
    <dgm:cxn modelId="{1F0595E8-DCC8-4EF8-B1BD-9F3E9EF5F84E}" srcId="{2349F1FA-9293-42D3-8259-84983183E197}" destId="{BDD19D72-E5DD-4E85-A386-ECA6C2118026}" srcOrd="1" destOrd="0" parTransId="{CA9B92A4-82BE-45BC-893D-CB7929CAA925}" sibTransId="{C1AA8F90-1E6F-4067-8167-E8A5CAAADFE2}"/>
    <dgm:cxn modelId="{0CA058EE-1BA7-4108-84D2-F7E2AC36425C}" type="presOf" srcId="{45A9429D-1420-4BA2-B471-61397138F4EA}" destId="{3FC551CA-9756-4974-A437-CE0FBA5A1ED8}" srcOrd="0" destOrd="0" presId="urn:microsoft.com/office/officeart/2005/8/layout/orgChart1"/>
    <dgm:cxn modelId="{2437AEF9-94D5-471D-A828-F54E5E08C1DE}" type="presOf" srcId="{1E849424-75D5-4D38-911C-A447366EBC19}" destId="{F5BFE934-4631-4AB3-A262-C93CD7C36AF6}" srcOrd="0" destOrd="0" presId="urn:microsoft.com/office/officeart/2005/8/layout/orgChart1"/>
    <dgm:cxn modelId="{B58A5FFA-6CA1-40FC-8E7D-090B5562E582}" type="presOf" srcId="{BDD19D72-E5DD-4E85-A386-ECA6C2118026}" destId="{E059D0DC-F21D-409B-A73A-0C38742664B7}" srcOrd="0" destOrd="0" presId="urn:microsoft.com/office/officeart/2005/8/layout/orgChart1"/>
    <dgm:cxn modelId="{41DEFB0A-30F9-40EA-8031-6AFDD3480F3F}" type="presParOf" srcId="{470D01C1-8B4C-4789-9EEA-E32DA7EC59BE}" destId="{7AD81FCA-1A92-4966-9C53-EE58DEE4B3B0}" srcOrd="0" destOrd="0" presId="urn:microsoft.com/office/officeart/2005/8/layout/orgChart1"/>
    <dgm:cxn modelId="{C35E3476-4C0B-40EE-B8FE-2BAC37B14F84}" type="presParOf" srcId="{7AD81FCA-1A92-4966-9C53-EE58DEE4B3B0}" destId="{7ECDA780-B072-426C-A4DE-AC3AC764C94B}" srcOrd="0" destOrd="0" presId="urn:microsoft.com/office/officeart/2005/8/layout/orgChart1"/>
    <dgm:cxn modelId="{74787EF8-89BB-4463-988E-936FE13EFAB9}" type="presParOf" srcId="{7ECDA780-B072-426C-A4DE-AC3AC764C94B}" destId="{3FC551CA-9756-4974-A437-CE0FBA5A1ED8}" srcOrd="0" destOrd="0" presId="urn:microsoft.com/office/officeart/2005/8/layout/orgChart1"/>
    <dgm:cxn modelId="{8BB97710-A06A-4793-851A-80A2B9F7D16F}" type="presParOf" srcId="{7ECDA780-B072-426C-A4DE-AC3AC764C94B}" destId="{10156A0A-91C0-4A00-8DF5-F285A8F0B1F7}" srcOrd="1" destOrd="0" presId="urn:microsoft.com/office/officeart/2005/8/layout/orgChart1"/>
    <dgm:cxn modelId="{E06230CE-0770-42F8-9AD5-71BD7A40BEDD}" type="presParOf" srcId="{7AD81FCA-1A92-4966-9C53-EE58DEE4B3B0}" destId="{66223142-FA44-423F-91E0-EA92294B072F}" srcOrd="1" destOrd="0" presId="urn:microsoft.com/office/officeart/2005/8/layout/orgChart1"/>
    <dgm:cxn modelId="{F5557CE9-F2CE-4B06-9D54-3F0DEB76FDAF}" type="presParOf" srcId="{66223142-FA44-423F-91E0-EA92294B072F}" destId="{1C821EF4-A277-4F35-A15B-BB800E336BDE}" srcOrd="0" destOrd="0" presId="urn:microsoft.com/office/officeart/2005/8/layout/orgChart1"/>
    <dgm:cxn modelId="{DFF83DAF-5A43-45D8-BD05-2F63CDFBB37E}" type="presParOf" srcId="{66223142-FA44-423F-91E0-EA92294B072F}" destId="{653A4B8C-7ACA-4A50-B5AA-7D9563D5986A}" srcOrd="1" destOrd="0" presId="urn:microsoft.com/office/officeart/2005/8/layout/orgChart1"/>
    <dgm:cxn modelId="{B00C2B0D-A1FE-4E27-B1EA-C82E13E5BFFA}" type="presParOf" srcId="{653A4B8C-7ACA-4A50-B5AA-7D9563D5986A}" destId="{4B33A9C6-639A-4681-A4B0-0D9006944EB6}" srcOrd="0" destOrd="0" presId="urn:microsoft.com/office/officeart/2005/8/layout/orgChart1"/>
    <dgm:cxn modelId="{7DB63757-B88A-49A7-BC82-8AC64BF68CBA}" type="presParOf" srcId="{4B33A9C6-639A-4681-A4B0-0D9006944EB6}" destId="{0859CEBB-2419-422E-B321-711FF6067DE2}" srcOrd="0" destOrd="0" presId="urn:microsoft.com/office/officeart/2005/8/layout/orgChart1"/>
    <dgm:cxn modelId="{2D40757C-C308-4C5B-96A0-AA60E52EB762}" type="presParOf" srcId="{4B33A9C6-639A-4681-A4B0-0D9006944EB6}" destId="{4F758F8F-6AB5-4460-8A5B-C2AA8EDA421A}" srcOrd="1" destOrd="0" presId="urn:microsoft.com/office/officeart/2005/8/layout/orgChart1"/>
    <dgm:cxn modelId="{881F7C4D-7F2A-41E0-88F2-441F8A4B57AF}" type="presParOf" srcId="{653A4B8C-7ACA-4A50-B5AA-7D9563D5986A}" destId="{74AE1F12-E849-4772-A116-77E5AD6C3DD9}" srcOrd="1" destOrd="0" presId="urn:microsoft.com/office/officeart/2005/8/layout/orgChart1"/>
    <dgm:cxn modelId="{EDC4C8FB-3B72-491C-B542-04BE205D5116}" type="presParOf" srcId="{74AE1F12-E849-4772-A116-77E5AD6C3DD9}" destId="{D790F3D7-E7A3-418D-AE4E-0A017BA8C495}" srcOrd="0" destOrd="0" presId="urn:microsoft.com/office/officeart/2005/8/layout/orgChart1"/>
    <dgm:cxn modelId="{CFB37082-124C-4CA5-8D49-EC0E79EB1A88}" type="presParOf" srcId="{74AE1F12-E849-4772-A116-77E5AD6C3DD9}" destId="{DD221F27-AEB8-4B0C-AD66-22EF3C63E7D2}" srcOrd="1" destOrd="0" presId="urn:microsoft.com/office/officeart/2005/8/layout/orgChart1"/>
    <dgm:cxn modelId="{1F83E130-0450-482F-B75B-22D14399EA5A}" type="presParOf" srcId="{DD221F27-AEB8-4B0C-AD66-22EF3C63E7D2}" destId="{3527274D-E766-4F4D-B53E-0EEF27256DA8}" srcOrd="0" destOrd="0" presId="urn:microsoft.com/office/officeart/2005/8/layout/orgChart1"/>
    <dgm:cxn modelId="{5074ED3A-730C-4A09-A685-8126D1262579}" type="presParOf" srcId="{3527274D-E766-4F4D-B53E-0EEF27256DA8}" destId="{1D948A0C-EC91-45B0-AE03-5C3C08CCD488}" srcOrd="0" destOrd="0" presId="urn:microsoft.com/office/officeart/2005/8/layout/orgChart1"/>
    <dgm:cxn modelId="{5D9921DD-B839-436B-A88F-B8CBE109F357}" type="presParOf" srcId="{3527274D-E766-4F4D-B53E-0EEF27256DA8}" destId="{69E14D13-726D-407E-916A-439C6B8F102A}" srcOrd="1" destOrd="0" presId="urn:microsoft.com/office/officeart/2005/8/layout/orgChart1"/>
    <dgm:cxn modelId="{437A4E42-153C-45E1-ACF7-F80736A6F893}" type="presParOf" srcId="{DD221F27-AEB8-4B0C-AD66-22EF3C63E7D2}" destId="{0519682A-E957-44D1-982C-39AED25ED3D4}" srcOrd="1" destOrd="0" presId="urn:microsoft.com/office/officeart/2005/8/layout/orgChart1"/>
    <dgm:cxn modelId="{A003B124-F142-4330-B697-FCA738E8104C}" type="presParOf" srcId="{DD221F27-AEB8-4B0C-AD66-22EF3C63E7D2}" destId="{DD8541A1-5F3C-47AB-B182-D5AE62CE1675}" srcOrd="2" destOrd="0" presId="urn:microsoft.com/office/officeart/2005/8/layout/orgChart1"/>
    <dgm:cxn modelId="{F3F772A6-648C-4C1A-8FD2-20A01B01C87F}" type="presParOf" srcId="{74AE1F12-E849-4772-A116-77E5AD6C3DD9}" destId="{F40A27E3-4837-4E7C-8324-A4A122DC3934}" srcOrd="2" destOrd="0" presId="urn:microsoft.com/office/officeart/2005/8/layout/orgChart1"/>
    <dgm:cxn modelId="{3E5CB766-6BA0-4844-87C5-7A3901B1F9D5}" type="presParOf" srcId="{74AE1F12-E849-4772-A116-77E5AD6C3DD9}" destId="{3419373B-E0CE-42CB-9A51-6E98C4C91E5A}" srcOrd="3" destOrd="0" presId="urn:microsoft.com/office/officeart/2005/8/layout/orgChart1"/>
    <dgm:cxn modelId="{FF4E9460-0D83-4064-B789-2FE48A237DF3}" type="presParOf" srcId="{3419373B-E0CE-42CB-9A51-6E98C4C91E5A}" destId="{505AECA4-6154-4193-B946-413BEEA056F5}" srcOrd="0" destOrd="0" presId="urn:microsoft.com/office/officeart/2005/8/layout/orgChart1"/>
    <dgm:cxn modelId="{66AA4EED-CE33-43EC-9B10-F25B98F1B269}" type="presParOf" srcId="{505AECA4-6154-4193-B946-413BEEA056F5}" destId="{E059D0DC-F21D-409B-A73A-0C38742664B7}" srcOrd="0" destOrd="0" presId="urn:microsoft.com/office/officeart/2005/8/layout/orgChart1"/>
    <dgm:cxn modelId="{980F7AC8-97A1-4BB1-B42F-D419BBFFED6F}" type="presParOf" srcId="{505AECA4-6154-4193-B946-413BEEA056F5}" destId="{5DA45D92-8618-4524-B96A-4DD4AA681F82}" srcOrd="1" destOrd="0" presId="urn:microsoft.com/office/officeart/2005/8/layout/orgChart1"/>
    <dgm:cxn modelId="{26CCB064-925A-4A88-AD35-6CDB617AF771}" type="presParOf" srcId="{3419373B-E0CE-42CB-9A51-6E98C4C91E5A}" destId="{5252BFE0-0BAA-4B0F-90F2-5DE4E3154469}" srcOrd="1" destOrd="0" presId="urn:microsoft.com/office/officeart/2005/8/layout/orgChart1"/>
    <dgm:cxn modelId="{8AAF3EA8-A95C-4515-A109-92DB2D233C74}" type="presParOf" srcId="{3419373B-E0CE-42CB-9A51-6E98C4C91E5A}" destId="{24729AE0-0579-4192-A9C7-5D918A8494D9}" srcOrd="2" destOrd="0" presId="urn:microsoft.com/office/officeart/2005/8/layout/orgChart1"/>
    <dgm:cxn modelId="{87BEC461-630F-4319-8946-B2304E3B9210}" type="presParOf" srcId="{653A4B8C-7ACA-4A50-B5AA-7D9563D5986A}" destId="{346AC32D-7E81-4DBD-8EFA-5E1DAEE1BA2E}" srcOrd="2" destOrd="0" presId="urn:microsoft.com/office/officeart/2005/8/layout/orgChart1"/>
    <dgm:cxn modelId="{5094CCE9-DF73-4753-93B2-0E5756B29F89}" type="presParOf" srcId="{66223142-FA44-423F-91E0-EA92294B072F}" destId="{0663B175-B591-49C1-A2AD-F394106DB854}" srcOrd="2" destOrd="0" presId="urn:microsoft.com/office/officeart/2005/8/layout/orgChart1"/>
    <dgm:cxn modelId="{E06D5D77-01DD-4362-A84B-FA38863C5C22}" type="presParOf" srcId="{66223142-FA44-423F-91E0-EA92294B072F}" destId="{97A87075-CB53-44AB-B32D-77D01C3A1BFA}" srcOrd="3" destOrd="0" presId="urn:microsoft.com/office/officeart/2005/8/layout/orgChart1"/>
    <dgm:cxn modelId="{7485CA87-D710-4C06-B042-0F5BDFC6022D}" type="presParOf" srcId="{97A87075-CB53-44AB-B32D-77D01C3A1BFA}" destId="{26F9372E-0D31-4824-90EC-35664326C72F}" srcOrd="0" destOrd="0" presId="urn:microsoft.com/office/officeart/2005/8/layout/orgChart1"/>
    <dgm:cxn modelId="{F3035FA5-184D-44A4-B259-7723E2FA8BC6}" type="presParOf" srcId="{26F9372E-0D31-4824-90EC-35664326C72F}" destId="{D7782991-A943-48F4-9EAD-367F83E858E1}" srcOrd="0" destOrd="0" presId="urn:microsoft.com/office/officeart/2005/8/layout/orgChart1"/>
    <dgm:cxn modelId="{02E656AC-6870-405F-83A8-5363BC3384BB}" type="presParOf" srcId="{26F9372E-0D31-4824-90EC-35664326C72F}" destId="{6A99BE11-E171-44A7-8D4A-1C40A486F7E9}" srcOrd="1" destOrd="0" presId="urn:microsoft.com/office/officeart/2005/8/layout/orgChart1"/>
    <dgm:cxn modelId="{5BD9A621-350E-46D4-ACF7-C2F27EC7E029}" type="presParOf" srcId="{97A87075-CB53-44AB-B32D-77D01C3A1BFA}" destId="{4B342563-59C6-4F2F-A076-A1430487371A}" srcOrd="1" destOrd="0" presId="urn:microsoft.com/office/officeart/2005/8/layout/orgChart1"/>
    <dgm:cxn modelId="{355B3258-1AF4-4809-9AAE-DC53883BBF01}" type="presParOf" srcId="{4B342563-59C6-4F2F-A076-A1430487371A}" destId="{03A095CD-80DE-454F-8A5C-4D6DF74D79B7}" srcOrd="0" destOrd="0" presId="urn:microsoft.com/office/officeart/2005/8/layout/orgChart1"/>
    <dgm:cxn modelId="{12827F61-88DD-4F8A-B8D6-55C8C939C71A}" type="presParOf" srcId="{4B342563-59C6-4F2F-A076-A1430487371A}" destId="{95491764-D0DB-44B2-ACA9-33C50ED06B59}" srcOrd="1" destOrd="0" presId="urn:microsoft.com/office/officeart/2005/8/layout/orgChart1"/>
    <dgm:cxn modelId="{FC22DB3B-215C-43C1-9022-611AA5EAD7E1}" type="presParOf" srcId="{95491764-D0DB-44B2-ACA9-33C50ED06B59}" destId="{6959CB72-AB21-49DC-98D8-2151C747C575}" srcOrd="0" destOrd="0" presId="urn:microsoft.com/office/officeart/2005/8/layout/orgChart1"/>
    <dgm:cxn modelId="{FC058653-C02D-4695-8957-F409737C0C9E}" type="presParOf" srcId="{6959CB72-AB21-49DC-98D8-2151C747C575}" destId="{F5BFE934-4631-4AB3-A262-C93CD7C36AF6}" srcOrd="0" destOrd="0" presId="urn:microsoft.com/office/officeart/2005/8/layout/orgChart1"/>
    <dgm:cxn modelId="{2AAB4185-C176-4674-BBFF-4E8AC8C21592}" type="presParOf" srcId="{6959CB72-AB21-49DC-98D8-2151C747C575}" destId="{FF9FAFF8-6AA8-434D-B995-56421F3D387B}" srcOrd="1" destOrd="0" presId="urn:microsoft.com/office/officeart/2005/8/layout/orgChart1"/>
    <dgm:cxn modelId="{20AAADED-EE9A-4DB3-B126-EABD24287ACE}" type="presParOf" srcId="{95491764-D0DB-44B2-ACA9-33C50ED06B59}" destId="{13CC6E54-090F-4649-9468-879B1D8FDCA3}" srcOrd="1" destOrd="0" presId="urn:microsoft.com/office/officeart/2005/8/layout/orgChart1"/>
    <dgm:cxn modelId="{E79FDE03-EF7D-43B7-9651-35092E334CFF}" type="presParOf" srcId="{95491764-D0DB-44B2-ACA9-33C50ED06B59}" destId="{7335CBAA-F951-4ABC-8F48-C55C0DF8CD01}" srcOrd="2" destOrd="0" presId="urn:microsoft.com/office/officeart/2005/8/layout/orgChart1"/>
    <dgm:cxn modelId="{6EE65D45-CF34-44C8-B173-2442DCFE2A34}" type="presParOf" srcId="{4B342563-59C6-4F2F-A076-A1430487371A}" destId="{5116BEE1-1936-4512-8161-14A8C8F84AD0}" srcOrd="2" destOrd="0" presId="urn:microsoft.com/office/officeart/2005/8/layout/orgChart1"/>
    <dgm:cxn modelId="{1B127583-CFB2-4275-8FE1-DCA5BFBF6F0C}" type="presParOf" srcId="{4B342563-59C6-4F2F-A076-A1430487371A}" destId="{7306F183-336E-495E-9695-D12B082763DB}" srcOrd="3" destOrd="0" presId="urn:microsoft.com/office/officeart/2005/8/layout/orgChart1"/>
    <dgm:cxn modelId="{08225483-00CA-4E8E-BD8C-CDC915C0D05B}" type="presParOf" srcId="{7306F183-336E-495E-9695-D12B082763DB}" destId="{7D6C41C3-023D-4F46-93CF-C301EEA333BE}" srcOrd="0" destOrd="0" presId="urn:microsoft.com/office/officeart/2005/8/layout/orgChart1"/>
    <dgm:cxn modelId="{4E6F8B9E-49BE-4041-980A-62B5EEB0274D}" type="presParOf" srcId="{7D6C41C3-023D-4F46-93CF-C301EEA333BE}" destId="{79F4FEE7-E7FD-4C6F-A8F6-551FF29FFF55}" srcOrd="0" destOrd="0" presId="urn:microsoft.com/office/officeart/2005/8/layout/orgChart1"/>
    <dgm:cxn modelId="{E01EF04D-35B5-4CFF-BB25-7AF79153E8F9}" type="presParOf" srcId="{7D6C41C3-023D-4F46-93CF-C301EEA333BE}" destId="{84E48EFE-72E9-4FBA-A708-5499BF9978BC}" srcOrd="1" destOrd="0" presId="urn:microsoft.com/office/officeart/2005/8/layout/orgChart1"/>
    <dgm:cxn modelId="{468B5380-FD9F-4465-9E54-070E125D448E}" type="presParOf" srcId="{7306F183-336E-495E-9695-D12B082763DB}" destId="{8348B595-A9E3-4BEC-8F03-5DA0C60F3F8B}" srcOrd="1" destOrd="0" presId="urn:microsoft.com/office/officeart/2005/8/layout/orgChart1"/>
    <dgm:cxn modelId="{A5574013-1616-4704-AB27-A1473383FEEB}" type="presParOf" srcId="{7306F183-336E-495E-9695-D12B082763DB}" destId="{D3BB8917-CE5B-4D60-A72D-A57D7BFE44C5}" srcOrd="2" destOrd="0" presId="urn:microsoft.com/office/officeart/2005/8/layout/orgChart1"/>
    <dgm:cxn modelId="{318BF313-67AC-4B7C-B229-650551C9D2DC}" type="presParOf" srcId="{97A87075-CB53-44AB-B32D-77D01C3A1BFA}" destId="{C0FF2267-8D23-4C2E-8539-0DD343E078AE}" srcOrd="2" destOrd="0" presId="urn:microsoft.com/office/officeart/2005/8/layout/orgChart1"/>
    <dgm:cxn modelId="{76CC56EC-6D51-4A38-8A32-D3C2C7CCB7F4}" type="presParOf" srcId="{7AD81FCA-1A92-4966-9C53-EE58DEE4B3B0}" destId="{68C691E6-29C1-46CB-91FE-769ED9AC752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79D6AE-13E0-40FA-A6DB-2EF3A97B8887}" type="doc">
      <dgm:prSet loTypeId="urn:microsoft.com/office/officeart/2005/8/layout/process1" loCatId="process" qsTypeId="urn:microsoft.com/office/officeart/2005/8/quickstyle/simple1" qsCatId="simple" csTypeId="urn:microsoft.com/office/officeart/2005/8/colors/accent1_2" csCatId="accent1" phldr="1"/>
      <dgm:spPr/>
    </dgm:pt>
    <dgm:pt modelId="{6712B881-1AAA-47B3-B6F4-4C5107DF7695}">
      <dgm:prSet phldrT="[Tekst]"/>
      <dgm:spPr/>
      <dgm:t>
        <a:bodyPr/>
        <a:lstStyle/>
        <a:p>
          <a:r>
            <a:rPr lang="fr-BE" noProof="0" dirty="0"/>
            <a:t>Une plainte est déposée</a:t>
          </a:r>
        </a:p>
      </dgm:t>
    </dgm:pt>
    <dgm:pt modelId="{FC0450D6-A1DD-4FD5-9ADC-EDEA8A5A9345}" type="parTrans" cxnId="{30139B41-B54C-4BDD-920E-6713ACF962D2}">
      <dgm:prSet/>
      <dgm:spPr/>
      <dgm:t>
        <a:bodyPr/>
        <a:lstStyle/>
        <a:p>
          <a:endParaRPr lang="nl-BE"/>
        </a:p>
      </dgm:t>
    </dgm:pt>
    <dgm:pt modelId="{5D2AE97A-BE04-49F3-821F-8CF1892F7BDE}" type="sibTrans" cxnId="{30139B41-B54C-4BDD-920E-6713ACF962D2}">
      <dgm:prSet/>
      <dgm:spPr/>
      <dgm:t>
        <a:bodyPr/>
        <a:lstStyle/>
        <a:p>
          <a:endParaRPr lang="nl-BE"/>
        </a:p>
      </dgm:t>
    </dgm:pt>
    <dgm:pt modelId="{C470A654-E8B6-441E-B8E1-5060BF507136}">
      <dgm:prSet phldrT="[Tekst]"/>
      <dgm:spPr/>
      <dgm:t>
        <a:bodyPr/>
        <a:lstStyle/>
        <a:p>
          <a:r>
            <a:rPr lang="fr-BE" noProof="0" dirty="0"/>
            <a:t>Le Conseil disciplinaire détermine la recevabilité</a:t>
          </a:r>
        </a:p>
      </dgm:t>
    </dgm:pt>
    <dgm:pt modelId="{C06F1747-DBE1-4C78-82EE-35410AEDF095}" type="parTrans" cxnId="{4D14709D-8E83-4C08-B8BB-810ADBBD6148}">
      <dgm:prSet/>
      <dgm:spPr/>
      <dgm:t>
        <a:bodyPr/>
        <a:lstStyle/>
        <a:p>
          <a:endParaRPr lang="nl-BE"/>
        </a:p>
      </dgm:t>
    </dgm:pt>
    <dgm:pt modelId="{693031EB-3E42-4059-A450-BD6352977A33}" type="sibTrans" cxnId="{4D14709D-8E83-4C08-B8BB-810ADBBD6148}">
      <dgm:prSet/>
      <dgm:spPr/>
      <dgm:t>
        <a:bodyPr/>
        <a:lstStyle/>
        <a:p>
          <a:endParaRPr lang="nl-BE"/>
        </a:p>
      </dgm:t>
    </dgm:pt>
    <dgm:pt modelId="{C6402B3C-30E9-426E-823E-A1819909EBD9}">
      <dgm:prSet phldrT="[Tekst]"/>
      <dgm:spPr/>
      <dgm:t>
        <a:bodyPr/>
        <a:lstStyle/>
        <a:p>
          <a:r>
            <a:rPr lang="fr-BE" noProof="0" dirty="0"/>
            <a:t>Le psychologue mis en cause est informé</a:t>
          </a:r>
        </a:p>
      </dgm:t>
    </dgm:pt>
    <dgm:pt modelId="{0E3210A8-F487-4051-9E42-07DFE7C1FF3A}" type="parTrans" cxnId="{F4F4B6CD-E35C-4E9A-84B7-7266E47DA9AB}">
      <dgm:prSet/>
      <dgm:spPr/>
      <dgm:t>
        <a:bodyPr/>
        <a:lstStyle/>
        <a:p>
          <a:endParaRPr lang="nl-BE"/>
        </a:p>
      </dgm:t>
    </dgm:pt>
    <dgm:pt modelId="{DA09555A-2170-48B5-B079-1473F8AB6A8D}" type="sibTrans" cxnId="{F4F4B6CD-E35C-4E9A-84B7-7266E47DA9AB}">
      <dgm:prSet/>
      <dgm:spPr/>
      <dgm:t>
        <a:bodyPr/>
        <a:lstStyle/>
        <a:p>
          <a:endParaRPr lang="nl-BE"/>
        </a:p>
      </dgm:t>
    </dgm:pt>
    <dgm:pt modelId="{FB680483-D0E3-475C-9AE8-C6A42C0A3015}">
      <dgm:prSet phldrT="[Tekst]"/>
      <dgm:spPr/>
      <dgm:t>
        <a:bodyPr/>
        <a:lstStyle/>
        <a:p>
          <a:r>
            <a:rPr lang="fr-BE" noProof="0" dirty="0"/>
            <a:t>Audience</a:t>
          </a:r>
        </a:p>
      </dgm:t>
    </dgm:pt>
    <dgm:pt modelId="{15BFED1F-8CF7-418E-9EB2-6FACFA59E649}" type="parTrans" cxnId="{60A8BE14-A05A-4C48-9042-BB6B1B1160E8}">
      <dgm:prSet/>
      <dgm:spPr/>
      <dgm:t>
        <a:bodyPr/>
        <a:lstStyle/>
        <a:p>
          <a:endParaRPr lang="nl-BE"/>
        </a:p>
      </dgm:t>
    </dgm:pt>
    <dgm:pt modelId="{17C4E985-396C-4E2A-98FB-FD8760CBEF2C}" type="sibTrans" cxnId="{60A8BE14-A05A-4C48-9042-BB6B1B1160E8}">
      <dgm:prSet/>
      <dgm:spPr/>
      <dgm:t>
        <a:bodyPr/>
        <a:lstStyle/>
        <a:p>
          <a:endParaRPr lang="nl-BE"/>
        </a:p>
      </dgm:t>
    </dgm:pt>
    <dgm:pt modelId="{E768FE85-EA1D-4EE8-8A4C-9CDB080E6FB4}">
      <dgm:prSet phldrT="[Tekst]"/>
      <dgm:spPr/>
      <dgm:t>
        <a:bodyPr/>
        <a:lstStyle/>
        <a:p>
          <a:r>
            <a:rPr lang="fr-BE" noProof="0" dirty="0"/>
            <a:t>Le Conseil disciplinaire prend une décision</a:t>
          </a:r>
        </a:p>
      </dgm:t>
    </dgm:pt>
    <dgm:pt modelId="{28279BEF-9022-47AA-98F0-3291B962F32B}" type="parTrans" cxnId="{4D649DDD-85CB-45A3-9314-1746498AD911}">
      <dgm:prSet/>
      <dgm:spPr/>
      <dgm:t>
        <a:bodyPr/>
        <a:lstStyle/>
        <a:p>
          <a:endParaRPr lang="nl-BE"/>
        </a:p>
      </dgm:t>
    </dgm:pt>
    <dgm:pt modelId="{831765C9-AE4D-4604-B838-B2612BE405EC}" type="sibTrans" cxnId="{4D649DDD-85CB-45A3-9314-1746498AD911}">
      <dgm:prSet/>
      <dgm:spPr/>
      <dgm:t>
        <a:bodyPr/>
        <a:lstStyle/>
        <a:p>
          <a:endParaRPr lang="nl-BE"/>
        </a:p>
      </dgm:t>
    </dgm:pt>
    <dgm:pt modelId="{7A0C1033-2086-4F61-8ACA-EC15CABC0D42}" type="pres">
      <dgm:prSet presAssocID="{C079D6AE-13E0-40FA-A6DB-2EF3A97B8887}" presName="Name0" presStyleCnt="0">
        <dgm:presLayoutVars>
          <dgm:dir/>
          <dgm:resizeHandles val="exact"/>
        </dgm:presLayoutVars>
      </dgm:prSet>
      <dgm:spPr/>
    </dgm:pt>
    <dgm:pt modelId="{10AA382A-8B6E-4B4B-8DC1-EC8BFA021385}" type="pres">
      <dgm:prSet presAssocID="{6712B881-1AAA-47B3-B6F4-4C5107DF7695}" presName="node" presStyleLbl="node1" presStyleIdx="0" presStyleCnt="5">
        <dgm:presLayoutVars>
          <dgm:bulletEnabled val="1"/>
        </dgm:presLayoutVars>
      </dgm:prSet>
      <dgm:spPr/>
    </dgm:pt>
    <dgm:pt modelId="{FE6C5A27-C7C7-4126-9E2F-DC3451E8C275}" type="pres">
      <dgm:prSet presAssocID="{5D2AE97A-BE04-49F3-821F-8CF1892F7BDE}" presName="sibTrans" presStyleLbl="sibTrans2D1" presStyleIdx="0" presStyleCnt="4"/>
      <dgm:spPr/>
    </dgm:pt>
    <dgm:pt modelId="{FDA57883-768F-4D26-AD44-4726E4FBEA06}" type="pres">
      <dgm:prSet presAssocID="{5D2AE97A-BE04-49F3-821F-8CF1892F7BDE}" presName="connectorText" presStyleLbl="sibTrans2D1" presStyleIdx="0" presStyleCnt="4"/>
      <dgm:spPr/>
    </dgm:pt>
    <dgm:pt modelId="{EAE15EA0-997E-4BC5-9DF6-021E262DCBBA}" type="pres">
      <dgm:prSet presAssocID="{C470A654-E8B6-441E-B8E1-5060BF507136}" presName="node" presStyleLbl="node1" presStyleIdx="1" presStyleCnt="5">
        <dgm:presLayoutVars>
          <dgm:bulletEnabled val="1"/>
        </dgm:presLayoutVars>
      </dgm:prSet>
      <dgm:spPr/>
    </dgm:pt>
    <dgm:pt modelId="{365D2BF9-829F-478D-BE1F-703046FD6644}" type="pres">
      <dgm:prSet presAssocID="{693031EB-3E42-4059-A450-BD6352977A33}" presName="sibTrans" presStyleLbl="sibTrans2D1" presStyleIdx="1" presStyleCnt="4"/>
      <dgm:spPr/>
    </dgm:pt>
    <dgm:pt modelId="{CE68BDFB-2D85-4D27-98D2-ADE09C2FAB58}" type="pres">
      <dgm:prSet presAssocID="{693031EB-3E42-4059-A450-BD6352977A33}" presName="connectorText" presStyleLbl="sibTrans2D1" presStyleIdx="1" presStyleCnt="4"/>
      <dgm:spPr/>
    </dgm:pt>
    <dgm:pt modelId="{1B49C543-C364-4D3E-9CC4-F30425EE03A2}" type="pres">
      <dgm:prSet presAssocID="{C6402B3C-30E9-426E-823E-A1819909EBD9}" presName="node" presStyleLbl="node1" presStyleIdx="2" presStyleCnt="5">
        <dgm:presLayoutVars>
          <dgm:bulletEnabled val="1"/>
        </dgm:presLayoutVars>
      </dgm:prSet>
      <dgm:spPr/>
    </dgm:pt>
    <dgm:pt modelId="{C4214AA8-425D-46C5-ACDD-439A55E7F0EE}" type="pres">
      <dgm:prSet presAssocID="{DA09555A-2170-48B5-B079-1473F8AB6A8D}" presName="sibTrans" presStyleLbl="sibTrans2D1" presStyleIdx="2" presStyleCnt="4"/>
      <dgm:spPr/>
    </dgm:pt>
    <dgm:pt modelId="{B4B704C5-3095-42ED-88C5-D21B4EA93EA1}" type="pres">
      <dgm:prSet presAssocID="{DA09555A-2170-48B5-B079-1473F8AB6A8D}" presName="connectorText" presStyleLbl="sibTrans2D1" presStyleIdx="2" presStyleCnt="4"/>
      <dgm:spPr/>
    </dgm:pt>
    <dgm:pt modelId="{C7A62318-AC07-466C-84B5-35CC5417A56C}" type="pres">
      <dgm:prSet presAssocID="{FB680483-D0E3-475C-9AE8-C6A42C0A3015}" presName="node" presStyleLbl="node1" presStyleIdx="3" presStyleCnt="5">
        <dgm:presLayoutVars>
          <dgm:bulletEnabled val="1"/>
        </dgm:presLayoutVars>
      </dgm:prSet>
      <dgm:spPr/>
    </dgm:pt>
    <dgm:pt modelId="{E06EC9A0-501A-4EA2-8ECA-914431BA85A1}" type="pres">
      <dgm:prSet presAssocID="{17C4E985-396C-4E2A-98FB-FD8760CBEF2C}" presName="sibTrans" presStyleLbl="sibTrans2D1" presStyleIdx="3" presStyleCnt="4"/>
      <dgm:spPr/>
    </dgm:pt>
    <dgm:pt modelId="{2FC58CAB-5088-425A-8B44-2AFC5F124ED2}" type="pres">
      <dgm:prSet presAssocID="{17C4E985-396C-4E2A-98FB-FD8760CBEF2C}" presName="connectorText" presStyleLbl="sibTrans2D1" presStyleIdx="3" presStyleCnt="4"/>
      <dgm:spPr/>
    </dgm:pt>
    <dgm:pt modelId="{2974C04A-4349-4057-B80B-C8828A4001A5}" type="pres">
      <dgm:prSet presAssocID="{E768FE85-EA1D-4EE8-8A4C-9CDB080E6FB4}" presName="node" presStyleLbl="node1" presStyleIdx="4" presStyleCnt="5">
        <dgm:presLayoutVars>
          <dgm:bulletEnabled val="1"/>
        </dgm:presLayoutVars>
      </dgm:prSet>
      <dgm:spPr/>
    </dgm:pt>
  </dgm:ptLst>
  <dgm:cxnLst>
    <dgm:cxn modelId="{9A40DA0B-23B3-45BD-BC79-E46CB6D93FC5}" type="presOf" srcId="{C470A654-E8B6-441E-B8E1-5060BF507136}" destId="{EAE15EA0-997E-4BC5-9DF6-021E262DCBBA}" srcOrd="0" destOrd="0" presId="urn:microsoft.com/office/officeart/2005/8/layout/process1"/>
    <dgm:cxn modelId="{54509511-A87A-4068-AC1B-214734BBA096}" type="presOf" srcId="{DA09555A-2170-48B5-B079-1473F8AB6A8D}" destId="{B4B704C5-3095-42ED-88C5-D21B4EA93EA1}" srcOrd="1" destOrd="0" presId="urn:microsoft.com/office/officeart/2005/8/layout/process1"/>
    <dgm:cxn modelId="{60A8BE14-A05A-4C48-9042-BB6B1B1160E8}" srcId="{C079D6AE-13E0-40FA-A6DB-2EF3A97B8887}" destId="{FB680483-D0E3-475C-9AE8-C6A42C0A3015}" srcOrd="3" destOrd="0" parTransId="{15BFED1F-8CF7-418E-9EB2-6FACFA59E649}" sibTransId="{17C4E985-396C-4E2A-98FB-FD8760CBEF2C}"/>
    <dgm:cxn modelId="{B57A9E5D-7400-44A7-9A2E-4E5DE9080093}" type="presOf" srcId="{5D2AE97A-BE04-49F3-821F-8CF1892F7BDE}" destId="{FE6C5A27-C7C7-4126-9E2F-DC3451E8C275}" srcOrd="0" destOrd="0" presId="urn:microsoft.com/office/officeart/2005/8/layout/process1"/>
    <dgm:cxn modelId="{30139B41-B54C-4BDD-920E-6713ACF962D2}" srcId="{C079D6AE-13E0-40FA-A6DB-2EF3A97B8887}" destId="{6712B881-1AAA-47B3-B6F4-4C5107DF7695}" srcOrd="0" destOrd="0" parTransId="{FC0450D6-A1DD-4FD5-9ADC-EDEA8A5A9345}" sibTransId="{5D2AE97A-BE04-49F3-821F-8CF1892F7BDE}"/>
    <dgm:cxn modelId="{1B9B957B-37FC-4881-BD1D-7C1C69BD4C61}" type="presOf" srcId="{693031EB-3E42-4059-A450-BD6352977A33}" destId="{CE68BDFB-2D85-4D27-98D2-ADE09C2FAB58}" srcOrd="1" destOrd="0" presId="urn:microsoft.com/office/officeart/2005/8/layout/process1"/>
    <dgm:cxn modelId="{FD035687-CAAF-40A5-B644-4C6189B90637}" type="presOf" srcId="{17C4E985-396C-4E2A-98FB-FD8760CBEF2C}" destId="{E06EC9A0-501A-4EA2-8ECA-914431BA85A1}" srcOrd="0" destOrd="0" presId="urn:microsoft.com/office/officeart/2005/8/layout/process1"/>
    <dgm:cxn modelId="{65402990-E2E0-4BCB-BD5E-56AE8FE87779}" type="presOf" srcId="{E768FE85-EA1D-4EE8-8A4C-9CDB080E6FB4}" destId="{2974C04A-4349-4057-B80B-C8828A4001A5}" srcOrd="0" destOrd="0" presId="urn:microsoft.com/office/officeart/2005/8/layout/process1"/>
    <dgm:cxn modelId="{4D14709D-8E83-4C08-B8BB-810ADBBD6148}" srcId="{C079D6AE-13E0-40FA-A6DB-2EF3A97B8887}" destId="{C470A654-E8B6-441E-B8E1-5060BF507136}" srcOrd="1" destOrd="0" parTransId="{C06F1747-DBE1-4C78-82EE-35410AEDF095}" sibTransId="{693031EB-3E42-4059-A450-BD6352977A33}"/>
    <dgm:cxn modelId="{18A51FA9-F310-41F0-BAD1-BBF38DBFC380}" type="presOf" srcId="{C6402B3C-30E9-426E-823E-A1819909EBD9}" destId="{1B49C543-C364-4D3E-9CC4-F30425EE03A2}" srcOrd="0" destOrd="0" presId="urn:microsoft.com/office/officeart/2005/8/layout/process1"/>
    <dgm:cxn modelId="{9B249EB2-EEE0-440B-8744-8EEEB0CBC8BD}" type="presOf" srcId="{5D2AE97A-BE04-49F3-821F-8CF1892F7BDE}" destId="{FDA57883-768F-4D26-AD44-4726E4FBEA06}" srcOrd="1" destOrd="0" presId="urn:microsoft.com/office/officeart/2005/8/layout/process1"/>
    <dgm:cxn modelId="{A70186BD-CDEB-460A-9A30-2009206FDF30}" type="presOf" srcId="{DA09555A-2170-48B5-B079-1473F8AB6A8D}" destId="{C4214AA8-425D-46C5-ACDD-439A55E7F0EE}" srcOrd="0" destOrd="0" presId="urn:microsoft.com/office/officeart/2005/8/layout/process1"/>
    <dgm:cxn modelId="{F4F4B6CD-E35C-4E9A-84B7-7266E47DA9AB}" srcId="{C079D6AE-13E0-40FA-A6DB-2EF3A97B8887}" destId="{C6402B3C-30E9-426E-823E-A1819909EBD9}" srcOrd="2" destOrd="0" parTransId="{0E3210A8-F487-4051-9E42-07DFE7C1FF3A}" sibTransId="{DA09555A-2170-48B5-B079-1473F8AB6A8D}"/>
    <dgm:cxn modelId="{5F4ED5CE-F55A-4FCF-B208-C64C4F02686C}" type="presOf" srcId="{693031EB-3E42-4059-A450-BD6352977A33}" destId="{365D2BF9-829F-478D-BE1F-703046FD6644}" srcOrd="0" destOrd="0" presId="urn:microsoft.com/office/officeart/2005/8/layout/process1"/>
    <dgm:cxn modelId="{4D649DDD-85CB-45A3-9314-1746498AD911}" srcId="{C079D6AE-13E0-40FA-A6DB-2EF3A97B8887}" destId="{E768FE85-EA1D-4EE8-8A4C-9CDB080E6FB4}" srcOrd="4" destOrd="0" parTransId="{28279BEF-9022-47AA-98F0-3291B962F32B}" sibTransId="{831765C9-AE4D-4604-B838-B2612BE405EC}"/>
    <dgm:cxn modelId="{B4636CE2-6A9A-4DD7-B192-DAEAAA9C387B}" type="presOf" srcId="{C079D6AE-13E0-40FA-A6DB-2EF3A97B8887}" destId="{7A0C1033-2086-4F61-8ACA-EC15CABC0D42}" srcOrd="0" destOrd="0" presId="urn:microsoft.com/office/officeart/2005/8/layout/process1"/>
    <dgm:cxn modelId="{873540E6-825C-4051-9ED7-EA58D544157D}" type="presOf" srcId="{FB680483-D0E3-475C-9AE8-C6A42C0A3015}" destId="{C7A62318-AC07-466C-84B5-35CC5417A56C}" srcOrd="0" destOrd="0" presId="urn:microsoft.com/office/officeart/2005/8/layout/process1"/>
    <dgm:cxn modelId="{3E115FE8-7A5B-4F48-BB38-01BC86BCDF22}" type="presOf" srcId="{17C4E985-396C-4E2A-98FB-FD8760CBEF2C}" destId="{2FC58CAB-5088-425A-8B44-2AFC5F124ED2}" srcOrd="1" destOrd="0" presId="urn:microsoft.com/office/officeart/2005/8/layout/process1"/>
    <dgm:cxn modelId="{3E0F7FF9-68A9-4D80-AC09-F53ADEAAEB25}" type="presOf" srcId="{6712B881-1AAA-47B3-B6F4-4C5107DF7695}" destId="{10AA382A-8B6E-4B4B-8DC1-EC8BFA021385}" srcOrd="0" destOrd="0" presId="urn:microsoft.com/office/officeart/2005/8/layout/process1"/>
    <dgm:cxn modelId="{2CEA5CDE-D7EB-4D75-8648-FAA4E1496234}" type="presParOf" srcId="{7A0C1033-2086-4F61-8ACA-EC15CABC0D42}" destId="{10AA382A-8B6E-4B4B-8DC1-EC8BFA021385}" srcOrd="0" destOrd="0" presId="urn:microsoft.com/office/officeart/2005/8/layout/process1"/>
    <dgm:cxn modelId="{C96FEA71-4637-4184-BB95-5D8DC085BED4}" type="presParOf" srcId="{7A0C1033-2086-4F61-8ACA-EC15CABC0D42}" destId="{FE6C5A27-C7C7-4126-9E2F-DC3451E8C275}" srcOrd="1" destOrd="0" presId="urn:microsoft.com/office/officeart/2005/8/layout/process1"/>
    <dgm:cxn modelId="{CB46D608-44A0-4222-A58F-26B5DBF6E89E}" type="presParOf" srcId="{FE6C5A27-C7C7-4126-9E2F-DC3451E8C275}" destId="{FDA57883-768F-4D26-AD44-4726E4FBEA06}" srcOrd="0" destOrd="0" presId="urn:microsoft.com/office/officeart/2005/8/layout/process1"/>
    <dgm:cxn modelId="{BD73A498-0D3D-4192-BF5B-4569844D3FFC}" type="presParOf" srcId="{7A0C1033-2086-4F61-8ACA-EC15CABC0D42}" destId="{EAE15EA0-997E-4BC5-9DF6-021E262DCBBA}" srcOrd="2" destOrd="0" presId="urn:microsoft.com/office/officeart/2005/8/layout/process1"/>
    <dgm:cxn modelId="{2EA4A325-CA65-4D2B-B9A7-C6C69272BD43}" type="presParOf" srcId="{7A0C1033-2086-4F61-8ACA-EC15CABC0D42}" destId="{365D2BF9-829F-478D-BE1F-703046FD6644}" srcOrd="3" destOrd="0" presId="urn:microsoft.com/office/officeart/2005/8/layout/process1"/>
    <dgm:cxn modelId="{935FDC1E-FF5A-464E-9D31-CA3BB02C4C78}" type="presParOf" srcId="{365D2BF9-829F-478D-BE1F-703046FD6644}" destId="{CE68BDFB-2D85-4D27-98D2-ADE09C2FAB58}" srcOrd="0" destOrd="0" presId="urn:microsoft.com/office/officeart/2005/8/layout/process1"/>
    <dgm:cxn modelId="{AA5694AA-EDEC-4B37-BE1A-6E6AC641F413}" type="presParOf" srcId="{7A0C1033-2086-4F61-8ACA-EC15CABC0D42}" destId="{1B49C543-C364-4D3E-9CC4-F30425EE03A2}" srcOrd="4" destOrd="0" presId="urn:microsoft.com/office/officeart/2005/8/layout/process1"/>
    <dgm:cxn modelId="{FDDBBB4C-5810-40B9-B238-5EAD73F5215C}" type="presParOf" srcId="{7A0C1033-2086-4F61-8ACA-EC15CABC0D42}" destId="{C4214AA8-425D-46C5-ACDD-439A55E7F0EE}" srcOrd="5" destOrd="0" presId="urn:microsoft.com/office/officeart/2005/8/layout/process1"/>
    <dgm:cxn modelId="{36F0733C-E679-48E6-B037-18E25FFAD14B}" type="presParOf" srcId="{C4214AA8-425D-46C5-ACDD-439A55E7F0EE}" destId="{B4B704C5-3095-42ED-88C5-D21B4EA93EA1}" srcOrd="0" destOrd="0" presId="urn:microsoft.com/office/officeart/2005/8/layout/process1"/>
    <dgm:cxn modelId="{DCF99C29-F38C-48D8-8CD3-EEB6A2A71FFF}" type="presParOf" srcId="{7A0C1033-2086-4F61-8ACA-EC15CABC0D42}" destId="{C7A62318-AC07-466C-84B5-35CC5417A56C}" srcOrd="6" destOrd="0" presId="urn:microsoft.com/office/officeart/2005/8/layout/process1"/>
    <dgm:cxn modelId="{78A6579C-D941-4A73-B3B8-6CDCBD9D9E5D}" type="presParOf" srcId="{7A0C1033-2086-4F61-8ACA-EC15CABC0D42}" destId="{E06EC9A0-501A-4EA2-8ECA-914431BA85A1}" srcOrd="7" destOrd="0" presId="urn:microsoft.com/office/officeart/2005/8/layout/process1"/>
    <dgm:cxn modelId="{D1D8D62C-395B-432C-948E-027A1B7FE316}" type="presParOf" srcId="{E06EC9A0-501A-4EA2-8ECA-914431BA85A1}" destId="{2FC58CAB-5088-425A-8B44-2AFC5F124ED2}" srcOrd="0" destOrd="0" presId="urn:microsoft.com/office/officeart/2005/8/layout/process1"/>
    <dgm:cxn modelId="{19A5D399-1A94-49E2-9BA3-10340A6F6B37}" type="presParOf" srcId="{7A0C1033-2086-4F61-8ACA-EC15CABC0D42}" destId="{2974C04A-4349-4057-B80B-C8828A4001A5}"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149968-AD8E-4D84-BBF2-0E0D82FC3564}" type="doc">
      <dgm:prSet loTypeId="urn:microsoft.com/office/officeart/2005/8/layout/hProcess9" loCatId="process" qsTypeId="urn:microsoft.com/office/officeart/2005/8/quickstyle/simple1" qsCatId="simple" csTypeId="urn:microsoft.com/office/officeart/2005/8/colors/accent1_2" csCatId="accent1" phldr="1"/>
      <dgm:spPr/>
    </dgm:pt>
    <dgm:pt modelId="{E8142668-C475-4727-955B-F83BB8BB352A}">
      <dgm:prSet phldrT="[Texte]"/>
      <dgm:spPr>
        <a:solidFill>
          <a:srgbClr val="14658C"/>
        </a:solidFill>
      </dgm:spPr>
      <dgm:t>
        <a:bodyPr/>
        <a:lstStyle/>
        <a:p>
          <a:pPr>
            <a:buFont typeface="Arial" panose="020B0604020202020204" pitchFamily="34" charset="0"/>
            <a:buChar char="•"/>
          </a:pPr>
          <a:r>
            <a:rPr lang="fr-FR" noProof="0" dirty="0"/>
            <a:t>Inscription à la </a:t>
          </a:r>
          <a:r>
            <a:rPr lang="fr-FR" noProof="0" dirty="0" err="1"/>
            <a:t>Compsy</a:t>
          </a:r>
          <a:endParaRPr lang="fr-FR" noProof="0" dirty="0"/>
        </a:p>
      </dgm:t>
    </dgm:pt>
    <dgm:pt modelId="{E1E1ECD6-5FA4-4261-8538-5274F02F63E8}" type="parTrans" cxnId="{006D25A0-1CAA-4AC6-B0B4-46DBEE712F4F}">
      <dgm:prSet/>
      <dgm:spPr/>
      <dgm:t>
        <a:bodyPr/>
        <a:lstStyle/>
        <a:p>
          <a:endParaRPr lang="fr-BE"/>
        </a:p>
      </dgm:t>
    </dgm:pt>
    <dgm:pt modelId="{0B597C19-B4DD-4D1C-9343-709AFB3A52F5}" type="sibTrans" cxnId="{006D25A0-1CAA-4AC6-B0B4-46DBEE712F4F}">
      <dgm:prSet/>
      <dgm:spPr/>
      <dgm:t>
        <a:bodyPr/>
        <a:lstStyle/>
        <a:p>
          <a:endParaRPr lang="fr-BE"/>
        </a:p>
      </dgm:t>
    </dgm:pt>
    <dgm:pt modelId="{F7AF175C-5A39-4F3C-995A-4021B79E3F41}">
      <dgm:prSet phldrT="[Texte]"/>
      <dgm:spPr>
        <a:solidFill>
          <a:srgbClr val="14658C"/>
        </a:solidFill>
      </dgm:spPr>
      <dgm:t>
        <a:bodyPr/>
        <a:lstStyle/>
        <a:p>
          <a:pPr>
            <a:buFont typeface="Arial" panose="020B0604020202020204" pitchFamily="34" charset="0"/>
            <a:buChar char="•"/>
          </a:pPr>
          <a:r>
            <a:rPr lang="fr-FR" noProof="0" dirty="0"/>
            <a:t>Visa du SPF Santé publique</a:t>
          </a:r>
        </a:p>
      </dgm:t>
    </dgm:pt>
    <dgm:pt modelId="{CD733AA9-864B-4A97-9024-1F8849D191EB}" type="parTrans" cxnId="{56B11F84-D48C-4333-8664-F155D8A803B3}">
      <dgm:prSet/>
      <dgm:spPr/>
      <dgm:t>
        <a:bodyPr/>
        <a:lstStyle/>
        <a:p>
          <a:endParaRPr lang="fr-BE"/>
        </a:p>
      </dgm:t>
    </dgm:pt>
    <dgm:pt modelId="{BFDB345B-D4A6-4765-B54E-E933EF79530C}" type="sibTrans" cxnId="{56B11F84-D48C-4333-8664-F155D8A803B3}">
      <dgm:prSet/>
      <dgm:spPr/>
      <dgm:t>
        <a:bodyPr/>
        <a:lstStyle/>
        <a:p>
          <a:endParaRPr lang="fr-BE"/>
        </a:p>
      </dgm:t>
    </dgm:pt>
    <dgm:pt modelId="{AA88E4CA-EF58-46B8-9E14-D2ECDF29C9DE}">
      <dgm:prSet phldrT="[Texte]"/>
      <dgm:spPr>
        <a:solidFill>
          <a:srgbClr val="14658C"/>
        </a:solidFill>
        <a:ln w="19050">
          <a:solidFill>
            <a:srgbClr val="FFFFFF"/>
          </a:solidFill>
          <a:prstDash val="lgDash"/>
        </a:ln>
      </dgm:spPr>
      <dgm:t>
        <a:bodyPr/>
        <a:lstStyle/>
        <a:p>
          <a:r>
            <a:rPr lang="fr-FR" noProof="0" dirty="0"/>
            <a:t>Stage professionnel</a:t>
          </a:r>
        </a:p>
      </dgm:t>
    </dgm:pt>
    <dgm:pt modelId="{5C8899CD-FBAD-4C5C-93C0-8E5A8FF4F00C}" type="parTrans" cxnId="{C67BDD86-E110-4126-A059-DF05914A2064}">
      <dgm:prSet/>
      <dgm:spPr/>
      <dgm:t>
        <a:bodyPr/>
        <a:lstStyle/>
        <a:p>
          <a:endParaRPr lang="fr-BE"/>
        </a:p>
      </dgm:t>
    </dgm:pt>
    <dgm:pt modelId="{F209E965-D058-4ED7-9AC6-83370684A668}" type="sibTrans" cxnId="{C67BDD86-E110-4126-A059-DF05914A2064}">
      <dgm:prSet/>
      <dgm:spPr/>
      <dgm:t>
        <a:bodyPr/>
        <a:lstStyle/>
        <a:p>
          <a:endParaRPr lang="fr-BE"/>
        </a:p>
      </dgm:t>
    </dgm:pt>
    <dgm:pt modelId="{371C57E6-2904-47B3-8596-C741C48621E5}">
      <dgm:prSet/>
      <dgm:spPr>
        <a:solidFill>
          <a:srgbClr val="14658C"/>
        </a:solidFill>
      </dgm:spPr>
      <dgm:t>
        <a:bodyPr/>
        <a:lstStyle/>
        <a:p>
          <a:r>
            <a:rPr lang="fr-FR" noProof="0" dirty="0"/>
            <a:t>Agrément des communautés (CFWB)</a:t>
          </a:r>
        </a:p>
      </dgm:t>
    </dgm:pt>
    <dgm:pt modelId="{8D5717E9-BDD3-45CC-ABF6-665EAA672E82}" type="parTrans" cxnId="{D9C2992C-DF91-48A4-A985-B4FA44DE188B}">
      <dgm:prSet/>
      <dgm:spPr/>
      <dgm:t>
        <a:bodyPr/>
        <a:lstStyle/>
        <a:p>
          <a:endParaRPr lang="fr-BE"/>
        </a:p>
      </dgm:t>
    </dgm:pt>
    <dgm:pt modelId="{97E888BF-E6F9-430F-A11F-B09E02E50046}" type="sibTrans" cxnId="{D9C2992C-DF91-48A4-A985-B4FA44DE188B}">
      <dgm:prSet/>
      <dgm:spPr/>
      <dgm:t>
        <a:bodyPr/>
        <a:lstStyle/>
        <a:p>
          <a:endParaRPr lang="fr-BE"/>
        </a:p>
      </dgm:t>
    </dgm:pt>
    <dgm:pt modelId="{199F1550-D58D-4347-819E-4DE22A2644E1}" type="pres">
      <dgm:prSet presAssocID="{F4149968-AD8E-4D84-BBF2-0E0D82FC3564}" presName="CompostProcess" presStyleCnt="0">
        <dgm:presLayoutVars>
          <dgm:dir/>
          <dgm:resizeHandles val="exact"/>
        </dgm:presLayoutVars>
      </dgm:prSet>
      <dgm:spPr/>
    </dgm:pt>
    <dgm:pt modelId="{CCEB5BC7-B70A-46F4-8269-11900B1F6A4C}" type="pres">
      <dgm:prSet presAssocID="{F4149968-AD8E-4D84-BBF2-0E0D82FC3564}" presName="arrow" presStyleLbl="bgShp" presStyleIdx="0" presStyleCnt="1" custLinFactNeighborX="-14392" custLinFactNeighborY="-15612"/>
      <dgm:spPr/>
    </dgm:pt>
    <dgm:pt modelId="{C19770EA-0B45-42CF-B526-336505D9E395}" type="pres">
      <dgm:prSet presAssocID="{F4149968-AD8E-4D84-BBF2-0E0D82FC3564}" presName="linearProcess" presStyleCnt="0"/>
      <dgm:spPr/>
    </dgm:pt>
    <dgm:pt modelId="{2B465ED7-EC29-40FA-9694-ABBC7712DEDE}" type="pres">
      <dgm:prSet presAssocID="{E8142668-C475-4727-955B-F83BB8BB352A}" presName="textNode" presStyleLbl="node1" presStyleIdx="0" presStyleCnt="4">
        <dgm:presLayoutVars>
          <dgm:bulletEnabled val="1"/>
        </dgm:presLayoutVars>
      </dgm:prSet>
      <dgm:spPr/>
    </dgm:pt>
    <dgm:pt modelId="{3D76BADF-A0E5-4903-8047-26AF8504ADA5}" type="pres">
      <dgm:prSet presAssocID="{0B597C19-B4DD-4D1C-9343-709AFB3A52F5}" presName="sibTrans" presStyleCnt="0"/>
      <dgm:spPr/>
    </dgm:pt>
    <dgm:pt modelId="{203EA2AF-143B-45D5-BE45-BCFD0060FFB4}" type="pres">
      <dgm:prSet presAssocID="{F7AF175C-5A39-4F3C-995A-4021B79E3F41}" presName="textNode" presStyleLbl="node1" presStyleIdx="1" presStyleCnt="4">
        <dgm:presLayoutVars>
          <dgm:bulletEnabled val="1"/>
        </dgm:presLayoutVars>
      </dgm:prSet>
      <dgm:spPr/>
    </dgm:pt>
    <dgm:pt modelId="{C85326E8-2916-4BD9-93D3-DD9FA1624D3D}" type="pres">
      <dgm:prSet presAssocID="{BFDB345B-D4A6-4765-B54E-E933EF79530C}" presName="sibTrans" presStyleCnt="0"/>
      <dgm:spPr/>
    </dgm:pt>
    <dgm:pt modelId="{62488A3D-0550-4722-955E-ABEAA3047E07}" type="pres">
      <dgm:prSet presAssocID="{AA88E4CA-EF58-46B8-9E14-D2ECDF29C9DE}" presName="textNode" presStyleLbl="node1" presStyleIdx="2" presStyleCnt="4">
        <dgm:presLayoutVars>
          <dgm:bulletEnabled val="1"/>
        </dgm:presLayoutVars>
      </dgm:prSet>
      <dgm:spPr/>
    </dgm:pt>
    <dgm:pt modelId="{50158468-7EEA-42D7-A4D9-49663FAE6308}" type="pres">
      <dgm:prSet presAssocID="{F209E965-D058-4ED7-9AC6-83370684A668}" presName="sibTrans" presStyleCnt="0"/>
      <dgm:spPr/>
    </dgm:pt>
    <dgm:pt modelId="{A3FEDE71-4D72-4ABE-AF8E-0377DD582056}" type="pres">
      <dgm:prSet presAssocID="{371C57E6-2904-47B3-8596-C741C48621E5}" presName="textNode" presStyleLbl="node1" presStyleIdx="3" presStyleCnt="4">
        <dgm:presLayoutVars>
          <dgm:bulletEnabled val="1"/>
        </dgm:presLayoutVars>
      </dgm:prSet>
      <dgm:spPr/>
    </dgm:pt>
  </dgm:ptLst>
  <dgm:cxnLst>
    <dgm:cxn modelId="{F90A4819-7EA4-4644-B272-3559D38911EF}" type="presOf" srcId="{AA88E4CA-EF58-46B8-9E14-D2ECDF29C9DE}" destId="{62488A3D-0550-4722-955E-ABEAA3047E07}" srcOrd="0" destOrd="0" presId="urn:microsoft.com/office/officeart/2005/8/layout/hProcess9"/>
    <dgm:cxn modelId="{D9C2992C-DF91-48A4-A985-B4FA44DE188B}" srcId="{F4149968-AD8E-4D84-BBF2-0E0D82FC3564}" destId="{371C57E6-2904-47B3-8596-C741C48621E5}" srcOrd="3" destOrd="0" parTransId="{8D5717E9-BDD3-45CC-ABF6-665EAA672E82}" sibTransId="{97E888BF-E6F9-430F-A11F-B09E02E50046}"/>
    <dgm:cxn modelId="{EC87214A-DC4E-476D-9970-EDD2F8F34F3B}" type="presOf" srcId="{371C57E6-2904-47B3-8596-C741C48621E5}" destId="{A3FEDE71-4D72-4ABE-AF8E-0377DD582056}" srcOrd="0" destOrd="0" presId="urn:microsoft.com/office/officeart/2005/8/layout/hProcess9"/>
    <dgm:cxn modelId="{56B11F84-D48C-4333-8664-F155D8A803B3}" srcId="{F4149968-AD8E-4D84-BBF2-0E0D82FC3564}" destId="{F7AF175C-5A39-4F3C-995A-4021B79E3F41}" srcOrd="1" destOrd="0" parTransId="{CD733AA9-864B-4A97-9024-1F8849D191EB}" sibTransId="{BFDB345B-D4A6-4765-B54E-E933EF79530C}"/>
    <dgm:cxn modelId="{C67BDD86-E110-4126-A059-DF05914A2064}" srcId="{F4149968-AD8E-4D84-BBF2-0E0D82FC3564}" destId="{AA88E4CA-EF58-46B8-9E14-D2ECDF29C9DE}" srcOrd="2" destOrd="0" parTransId="{5C8899CD-FBAD-4C5C-93C0-8E5A8FF4F00C}" sibTransId="{F209E965-D058-4ED7-9AC6-83370684A668}"/>
    <dgm:cxn modelId="{006D25A0-1CAA-4AC6-B0B4-46DBEE712F4F}" srcId="{F4149968-AD8E-4D84-BBF2-0E0D82FC3564}" destId="{E8142668-C475-4727-955B-F83BB8BB352A}" srcOrd="0" destOrd="0" parTransId="{E1E1ECD6-5FA4-4261-8538-5274F02F63E8}" sibTransId="{0B597C19-B4DD-4D1C-9343-709AFB3A52F5}"/>
    <dgm:cxn modelId="{19A96AA5-4BC9-4CC0-8B3A-14B056BA0471}" type="presOf" srcId="{E8142668-C475-4727-955B-F83BB8BB352A}" destId="{2B465ED7-EC29-40FA-9694-ABBC7712DEDE}" srcOrd="0" destOrd="0" presId="urn:microsoft.com/office/officeart/2005/8/layout/hProcess9"/>
    <dgm:cxn modelId="{47E60FBC-CB72-4BB2-9525-74F8B7A1EB08}" type="presOf" srcId="{F4149968-AD8E-4D84-BBF2-0E0D82FC3564}" destId="{199F1550-D58D-4347-819E-4DE22A2644E1}" srcOrd="0" destOrd="0" presId="urn:microsoft.com/office/officeart/2005/8/layout/hProcess9"/>
    <dgm:cxn modelId="{C5290CFE-E9A9-42A5-AAB3-52597365D99E}" type="presOf" srcId="{F7AF175C-5A39-4F3C-995A-4021B79E3F41}" destId="{203EA2AF-143B-45D5-BE45-BCFD0060FFB4}" srcOrd="0" destOrd="0" presId="urn:microsoft.com/office/officeart/2005/8/layout/hProcess9"/>
    <dgm:cxn modelId="{9F679D8E-85CC-49CC-8A5E-FE72BAA26C33}" type="presParOf" srcId="{199F1550-D58D-4347-819E-4DE22A2644E1}" destId="{CCEB5BC7-B70A-46F4-8269-11900B1F6A4C}" srcOrd="0" destOrd="0" presId="urn:microsoft.com/office/officeart/2005/8/layout/hProcess9"/>
    <dgm:cxn modelId="{74C175FF-F520-40E4-B6DC-CB02846FD95B}" type="presParOf" srcId="{199F1550-D58D-4347-819E-4DE22A2644E1}" destId="{C19770EA-0B45-42CF-B526-336505D9E395}" srcOrd="1" destOrd="0" presId="urn:microsoft.com/office/officeart/2005/8/layout/hProcess9"/>
    <dgm:cxn modelId="{99E3B793-91EB-4B07-88F9-33151AB7BEF4}" type="presParOf" srcId="{C19770EA-0B45-42CF-B526-336505D9E395}" destId="{2B465ED7-EC29-40FA-9694-ABBC7712DEDE}" srcOrd="0" destOrd="0" presId="urn:microsoft.com/office/officeart/2005/8/layout/hProcess9"/>
    <dgm:cxn modelId="{34CBC243-FC1C-416A-AAF7-F93B3B3A997B}" type="presParOf" srcId="{C19770EA-0B45-42CF-B526-336505D9E395}" destId="{3D76BADF-A0E5-4903-8047-26AF8504ADA5}" srcOrd="1" destOrd="0" presId="urn:microsoft.com/office/officeart/2005/8/layout/hProcess9"/>
    <dgm:cxn modelId="{1407A47B-3732-48EA-B527-1EA8F45813BA}" type="presParOf" srcId="{C19770EA-0B45-42CF-B526-336505D9E395}" destId="{203EA2AF-143B-45D5-BE45-BCFD0060FFB4}" srcOrd="2" destOrd="0" presId="urn:microsoft.com/office/officeart/2005/8/layout/hProcess9"/>
    <dgm:cxn modelId="{8D0B9CE1-795E-4012-BC40-43EC4556772E}" type="presParOf" srcId="{C19770EA-0B45-42CF-B526-336505D9E395}" destId="{C85326E8-2916-4BD9-93D3-DD9FA1624D3D}" srcOrd="3" destOrd="0" presId="urn:microsoft.com/office/officeart/2005/8/layout/hProcess9"/>
    <dgm:cxn modelId="{2ADB00D3-8473-4EE0-8EE7-4E72372970AB}" type="presParOf" srcId="{C19770EA-0B45-42CF-B526-336505D9E395}" destId="{62488A3D-0550-4722-955E-ABEAA3047E07}" srcOrd="4" destOrd="0" presId="urn:microsoft.com/office/officeart/2005/8/layout/hProcess9"/>
    <dgm:cxn modelId="{619AB3CA-F3A2-42E0-92BB-804F5076F572}" type="presParOf" srcId="{C19770EA-0B45-42CF-B526-336505D9E395}" destId="{50158468-7EEA-42D7-A4D9-49663FAE6308}" srcOrd="5" destOrd="0" presId="urn:microsoft.com/office/officeart/2005/8/layout/hProcess9"/>
    <dgm:cxn modelId="{92215477-B4D9-4CD9-ABE3-D1B7BECE484B}" type="presParOf" srcId="{C19770EA-0B45-42CF-B526-336505D9E395}" destId="{A3FEDE71-4D72-4ABE-AF8E-0377DD58205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2BA2D62-0911-4DC9-9BF4-D348081B7106}" type="doc">
      <dgm:prSet loTypeId="urn:microsoft.com/office/officeart/2005/8/layout/chevron1" loCatId="process" qsTypeId="urn:microsoft.com/office/officeart/2005/8/quickstyle/simple1" qsCatId="simple" csTypeId="urn:microsoft.com/office/officeart/2005/8/colors/accent1_2" csCatId="accent1" phldr="1"/>
      <dgm:spPr/>
    </dgm:pt>
    <dgm:pt modelId="{0A16FED4-E41B-42E5-8D57-4C631236B340}">
      <dgm:prSet phldrT="[Tekst]"/>
      <dgm:spPr>
        <a:solidFill>
          <a:srgbClr val="14658C"/>
        </a:solidFill>
      </dgm:spPr>
      <dgm:t>
        <a:bodyPr/>
        <a:lstStyle/>
        <a:p>
          <a:r>
            <a:rPr lang="nl-BE" dirty="0"/>
            <a:t>I</a:t>
          </a:r>
        </a:p>
      </dgm:t>
    </dgm:pt>
    <dgm:pt modelId="{D19AD69F-A472-4C44-987C-A37DE711AB2B}" type="parTrans" cxnId="{B9A3234D-3B6F-4560-9E73-44AE894ECC95}">
      <dgm:prSet/>
      <dgm:spPr/>
      <dgm:t>
        <a:bodyPr/>
        <a:lstStyle/>
        <a:p>
          <a:endParaRPr lang="nl-BE"/>
        </a:p>
      </dgm:t>
    </dgm:pt>
    <dgm:pt modelId="{077C3BD9-9571-48A7-B933-6B838DE47185}" type="sibTrans" cxnId="{B9A3234D-3B6F-4560-9E73-44AE894ECC95}">
      <dgm:prSet/>
      <dgm:spPr/>
      <dgm:t>
        <a:bodyPr/>
        <a:lstStyle/>
        <a:p>
          <a:endParaRPr lang="nl-BE"/>
        </a:p>
      </dgm:t>
    </dgm:pt>
    <dgm:pt modelId="{835B0A44-D8B5-45DE-9D47-58393E2E528D}">
      <dgm:prSet phldrT="[Tekst]"/>
      <dgm:spPr>
        <a:solidFill>
          <a:srgbClr val="14658C"/>
        </a:solidFill>
      </dgm:spPr>
      <dgm:t>
        <a:bodyPr/>
        <a:lstStyle/>
        <a:p>
          <a:r>
            <a:rPr lang="nl-BE" dirty="0"/>
            <a:t>V</a:t>
          </a:r>
        </a:p>
      </dgm:t>
    </dgm:pt>
    <dgm:pt modelId="{3D414539-3860-4257-BC4A-D0B4E3469B6C}" type="parTrans" cxnId="{A846AE6E-9AD5-43B5-A31E-682616F71BCA}">
      <dgm:prSet/>
      <dgm:spPr/>
      <dgm:t>
        <a:bodyPr/>
        <a:lstStyle/>
        <a:p>
          <a:endParaRPr lang="nl-BE"/>
        </a:p>
      </dgm:t>
    </dgm:pt>
    <dgm:pt modelId="{179A2282-37D6-405E-B261-AF41FAA1E960}" type="sibTrans" cxnId="{A846AE6E-9AD5-43B5-A31E-682616F71BCA}">
      <dgm:prSet/>
      <dgm:spPr/>
      <dgm:t>
        <a:bodyPr/>
        <a:lstStyle/>
        <a:p>
          <a:endParaRPr lang="nl-BE"/>
        </a:p>
      </dgm:t>
    </dgm:pt>
    <dgm:pt modelId="{707C7CC1-47C2-4A70-8794-0A1ED48458C6}">
      <dgm:prSet phldrT="[Tekst]"/>
      <dgm:spPr>
        <a:solidFill>
          <a:srgbClr val="14658C"/>
        </a:solidFill>
      </dgm:spPr>
      <dgm:t>
        <a:bodyPr/>
        <a:lstStyle/>
        <a:p>
          <a:r>
            <a:rPr lang="nl-BE" dirty="0"/>
            <a:t>A</a:t>
          </a:r>
        </a:p>
      </dgm:t>
    </dgm:pt>
    <dgm:pt modelId="{1CA262C1-55C5-40CB-AA65-8BAE24A62392}" type="parTrans" cxnId="{82319AC3-5A55-4709-9B97-92912591DB6D}">
      <dgm:prSet/>
      <dgm:spPr/>
      <dgm:t>
        <a:bodyPr/>
        <a:lstStyle/>
        <a:p>
          <a:endParaRPr lang="nl-BE"/>
        </a:p>
      </dgm:t>
    </dgm:pt>
    <dgm:pt modelId="{DF8B954E-DA57-4BDC-9265-02D178C05294}" type="sibTrans" cxnId="{82319AC3-5A55-4709-9B97-92912591DB6D}">
      <dgm:prSet/>
      <dgm:spPr/>
      <dgm:t>
        <a:bodyPr/>
        <a:lstStyle/>
        <a:p>
          <a:endParaRPr lang="nl-BE"/>
        </a:p>
      </dgm:t>
    </dgm:pt>
    <dgm:pt modelId="{6587F049-4376-4779-AF8C-254BAA6D0497}" type="pres">
      <dgm:prSet presAssocID="{72BA2D62-0911-4DC9-9BF4-D348081B7106}" presName="Name0" presStyleCnt="0">
        <dgm:presLayoutVars>
          <dgm:dir/>
          <dgm:animLvl val="lvl"/>
          <dgm:resizeHandles val="exact"/>
        </dgm:presLayoutVars>
      </dgm:prSet>
      <dgm:spPr/>
    </dgm:pt>
    <dgm:pt modelId="{AAB7E839-7B8E-4AC1-8423-D524A2B70578}" type="pres">
      <dgm:prSet presAssocID="{0A16FED4-E41B-42E5-8D57-4C631236B340}" presName="parTxOnly" presStyleLbl="node1" presStyleIdx="0" presStyleCnt="3">
        <dgm:presLayoutVars>
          <dgm:chMax val="0"/>
          <dgm:chPref val="0"/>
          <dgm:bulletEnabled val="1"/>
        </dgm:presLayoutVars>
      </dgm:prSet>
      <dgm:spPr/>
    </dgm:pt>
    <dgm:pt modelId="{364C4C2B-D3F8-4750-AC09-2DE35395556B}" type="pres">
      <dgm:prSet presAssocID="{077C3BD9-9571-48A7-B933-6B838DE47185}" presName="parTxOnlySpace" presStyleCnt="0"/>
      <dgm:spPr/>
    </dgm:pt>
    <dgm:pt modelId="{34C6079D-4819-4381-BA21-B03973CAB76D}" type="pres">
      <dgm:prSet presAssocID="{835B0A44-D8B5-45DE-9D47-58393E2E528D}" presName="parTxOnly" presStyleLbl="node1" presStyleIdx="1" presStyleCnt="3" custLinFactNeighborY="-13579">
        <dgm:presLayoutVars>
          <dgm:chMax val="0"/>
          <dgm:chPref val="0"/>
          <dgm:bulletEnabled val="1"/>
        </dgm:presLayoutVars>
      </dgm:prSet>
      <dgm:spPr/>
    </dgm:pt>
    <dgm:pt modelId="{E8146309-2B23-47B6-9F58-3CDDA147E160}" type="pres">
      <dgm:prSet presAssocID="{179A2282-37D6-405E-B261-AF41FAA1E960}" presName="parTxOnlySpace" presStyleCnt="0"/>
      <dgm:spPr/>
    </dgm:pt>
    <dgm:pt modelId="{C76DDC95-1CE9-4179-ADB3-44E49C70BFB8}" type="pres">
      <dgm:prSet presAssocID="{707C7CC1-47C2-4A70-8794-0A1ED48458C6}" presName="parTxOnly" presStyleLbl="node1" presStyleIdx="2" presStyleCnt="3" custLinFactNeighborY="-9263">
        <dgm:presLayoutVars>
          <dgm:chMax val="0"/>
          <dgm:chPref val="0"/>
          <dgm:bulletEnabled val="1"/>
        </dgm:presLayoutVars>
      </dgm:prSet>
      <dgm:spPr/>
    </dgm:pt>
  </dgm:ptLst>
  <dgm:cxnLst>
    <dgm:cxn modelId="{06F6EA08-A507-4DA7-B998-5D1AE011F204}" type="presOf" srcId="{0A16FED4-E41B-42E5-8D57-4C631236B340}" destId="{AAB7E839-7B8E-4AC1-8423-D524A2B70578}" srcOrd="0" destOrd="0" presId="urn:microsoft.com/office/officeart/2005/8/layout/chevron1"/>
    <dgm:cxn modelId="{B9A3234D-3B6F-4560-9E73-44AE894ECC95}" srcId="{72BA2D62-0911-4DC9-9BF4-D348081B7106}" destId="{0A16FED4-E41B-42E5-8D57-4C631236B340}" srcOrd="0" destOrd="0" parTransId="{D19AD69F-A472-4C44-987C-A37DE711AB2B}" sibTransId="{077C3BD9-9571-48A7-B933-6B838DE47185}"/>
    <dgm:cxn modelId="{A846AE6E-9AD5-43B5-A31E-682616F71BCA}" srcId="{72BA2D62-0911-4DC9-9BF4-D348081B7106}" destId="{835B0A44-D8B5-45DE-9D47-58393E2E528D}" srcOrd="1" destOrd="0" parTransId="{3D414539-3860-4257-BC4A-D0B4E3469B6C}" sibTransId="{179A2282-37D6-405E-B261-AF41FAA1E960}"/>
    <dgm:cxn modelId="{899C8CA7-D91D-4D7A-806B-A5F6AAC1FA1C}" type="presOf" srcId="{707C7CC1-47C2-4A70-8794-0A1ED48458C6}" destId="{C76DDC95-1CE9-4179-ADB3-44E49C70BFB8}" srcOrd="0" destOrd="0" presId="urn:microsoft.com/office/officeart/2005/8/layout/chevron1"/>
    <dgm:cxn modelId="{89A728B6-1C07-4289-8643-616F50014E9F}" type="presOf" srcId="{72BA2D62-0911-4DC9-9BF4-D348081B7106}" destId="{6587F049-4376-4779-AF8C-254BAA6D0497}" srcOrd="0" destOrd="0" presId="urn:microsoft.com/office/officeart/2005/8/layout/chevron1"/>
    <dgm:cxn modelId="{82319AC3-5A55-4709-9B97-92912591DB6D}" srcId="{72BA2D62-0911-4DC9-9BF4-D348081B7106}" destId="{707C7CC1-47C2-4A70-8794-0A1ED48458C6}" srcOrd="2" destOrd="0" parTransId="{1CA262C1-55C5-40CB-AA65-8BAE24A62392}" sibTransId="{DF8B954E-DA57-4BDC-9265-02D178C05294}"/>
    <dgm:cxn modelId="{81CD00C6-CF4F-43A6-8986-1C561AB6C3D4}" type="presOf" srcId="{835B0A44-D8B5-45DE-9D47-58393E2E528D}" destId="{34C6079D-4819-4381-BA21-B03973CAB76D}" srcOrd="0" destOrd="0" presId="urn:microsoft.com/office/officeart/2005/8/layout/chevron1"/>
    <dgm:cxn modelId="{7D533161-AF0F-49A4-82A3-7EE978934957}" type="presParOf" srcId="{6587F049-4376-4779-AF8C-254BAA6D0497}" destId="{AAB7E839-7B8E-4AC1-8423-D524A2B70578}" srcOrd="0" destOrd="0" presId="urn:microsoft.com/office/officeart/2005/8/layout/chevron1"/>
    <dgm:cxn modelId="{DC31667A-9684-419A-892D-C1832A581B46}" type="presParOf" srcId="{6587F049-4376-4779-AF8C-254BAA6D0497}" destId="{364C4C2B-D3F8-4750-AC09-2DE35395556B}" srcOrd="1" destOrd="0" presId="urn:microsoft.com/office/officeart/2005/8/layout/chevron1"/>
    <dgm:cxn modelId="{58345133-D8DB-4F7F-9506-2873731FEA1F}" type="presParOf" srcId="{6587F049-4376-4779-AF8C-254BAA6D0497}" destId="{34C6079D-4819-4381-BA21-B03973CAB76D}" srcOrd="2" destOrd="0" presId="urn:microsoft.com/office/officeart/2005/8/layout/chevron1"/>
    <dgm:cxn modelId="{910B2226-C6F2-4A69-946A-BD94BD01EBC6}" type="presParOf" srcId="{6587F049-4376-4779-AF8C-254BAA6D0497}" destId="{E8146309-2B23-47B6-9F58-3CDDA147E160}" srcOrd="3" destOrd="0" presId="urn:microsoft.com/office/officeart/2005/8/layout/chevron1"/>
    <dgm:cxn modelId="{34FAC7EC-1064-4BAA-B76B-C8B296983580}" type="presParOf" srcId="{6587F049-4376-4779-AF8C-254BAA6D0497}" destId="{C76DDC95-1CE9-4179-ADB3-44E49C70BFB8}"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BA2D62-0911-4DC9-9BF4-D348081B7106}" type="doc">
      <dgm:prSet loTypeId="urn:microsoft.com/office/officeart/2005/8/layout/chevron1" loCatId="process" qsTypeId="urn:microsoft.com/office/officeart/2005/8/quickstyle/simple1" qsCatId="simple" csTypeId="urn:microsoft.com/office/officeart/2005/8/colors/accent1_2" csCatId="accent1" phldr="1"/>
      <dgm:spPr/>
    </dgm:pt>
    <dgm:pt modelId="{0A16FED4-E41B-42E5-8D57-4C631236B340}">
      <dgm:prSet phldrT="[Tekst]"/>
      <dgm:spPr>
        <a:solidFill>
          <a:srgbClr val="14658C"/>
        </a:solidFill>
      </dgm:spPr>
      <dgm:t>
        <a:bodyPr/>
        <a:lstStyle/>
        <a:p>
          <a:r>
            <a:rPr lang="nl-BE" dirty="0"/>
            <a:t>I</a:t>
          </a:r>
        </a:p>
      </dgm:t>
    </dgm:pt>
    <dgm:pt modelId="{D19AD69F-A472-4C44-987C-A37DE711AB2B}" type="parTrans" cxnId="{B9A3234D-3B6F-4560-9E73-44AE894ECC95}">
      <dgm:prSet/>
      <dgm:spPr/>
      <dgm:t>
        <a:bodyPr/>
        <a:lstStyle/>
        <a:p>
          <a:endParaRPr lang="nl-BE"/>
        </a:p>
      </dgm:t>
    </dgm:pt>
    <dgm:pt modelId="{077C3BD9-9571-48A7-B933-6B838DE47185}" type="sibTrans" cxnId="{B9A3234D-3B6F-4560-9E73-44AE894ECC95}">
      <dgm:prSet/>
      <dgm:spPr/>
      <dgm:t>
        <a:bodyPr/>
        <a:lstStyle/>
        <a:p>
          <a:endParaRPr lang="nl-BE"/>
        </a:p>
      </dgm:t>
    </dgm:pt>
    <dgm:pt modelId="{835B0A44-D8B5-45DE-9D47-58393E2E528D}">
      <dgm:prSet phldrT="[Tekst]"/>
      <dgm:spPr>
        <a:solidFill>
          <a:srgbClr val="14658C"/>
        </a:solidFill>
      </dgm:spPr>
      <dgm:t>
        <a:bodyPr/>
        <a:lstStyle/>
        <a:p>
          <a:r>
            <a:rPr lang="nl-BE" dirty="0"/>
            <a:t>V</a:t>
          </a:r>
        </a:p>
      </dgm:t>
    </dgm:pt>
    <dgm:pt modelId="{3D414539-3860-4257-BC4A-D0B4E3469B6C}" type="parTrans" cxnId="{A846AE6E-9AD5-43B5-A31E-682616F71BCA}">
      <dgm:prSet/>
      <dgm:spPr/>
      <dgm:t>
        <a:bodyPr/>
        <a:lstStyle/>
        <a:p>
          <a:endParaRPr lang="nl-BE"/>
        </a:p>
      </dgm:t>
    </dgm:pt>
    <dgm:pt modelId="{179A2282-37D6-405E-B261-AF41FAA1E960}" type="sibTrans" cxnId="{A846AE6E-9AD5-43B5-A31E-682616F71BCA}">
      <dgm:prSet/>
      <dgm:spPr/>
      <dgm:t>
        <a:bodyPr/>
        <a:lstStyle/>
        <a:p>
          <a:endParaRPr lang="nl-BE"/>
        </a:p>
      </dgm:t>
    </dgm:pt>
    <dgm:pt modelId="{707C7CC1-47C2-4A70-8794-0A1ED48458C6}">
      <dgm:prSet phldrT="[Tekst]"/>
      <dgm:spPr>
        <a:solidFill>
          <a:srgbClr val="14658C"/>
        </a:solidFill>
      </dgm:spPr>
      <dgm:t>
        <a:bodyPr/>
        <a:lstStyle/>
        <a:p>
          <a:r>
            <a:rPr lang="nl-BE" dirty="0"/>
            <a:t>A</a:t>
          </a:r>
        </a:p>
      </dgm:t>
    </dgm:pt>
    <dgm:pt modelId="{1CA262C1-55C5-40CB-AA65-8BAE24A62392}" type="parTrans" cxnId="{82319AC3-5A55-4709-9B97-92912591DB6D}">
      <dgm:prSet/>
      <dgm:spPr/>
      <dgm:t>
        <a:bodyPr/>
        <a:lstStyle/>
        <a:p>
          <a:endParaRPr lang="nl-BE"/>
        </a:p>
      </dgm:t>
    </dgm:pt>
    <dgm:pt modelId="{DF8B954E-DA57-4BDC-9265-02D178C05294}" type="sibTrans" cxnId="{82319AC3-5A55-4709-9B97-92912591DB6D}">
      <dgm:prSet/>
      <dgm:spPr/>
      <dgm:t>
        <a:bodyPr/>
        <a:lstStyle/>
        <a:p>
          <a:endParaRPr lang="nl-BE"/>
        </a:p>
      </dgm:t>
    </dgm:pt>
    <dgm:pt modelId="{11151551-5A2A-4C03-B25D-50813C4FD0BD}">
      <dgm:prSet/>
      <dgm:spPr>
        <a:solidFill>
          <a:srgbClr val="14658C"/>
        </a:solidFill>
      </dgm:spPr>
      <dgm:t>
        <a:bodyPr/>
        <a:lstStyle/>
        <a:p>
          <a:r>
            <a:rPr lang="nl-BE" dirty="0"/>
            <a:t>S</a:t>
          </a:r>
        </a:p>
      </dgm:t>
    </dgm:pt>
    <dgm:pt modelId="{0E16D599-71D8-4DD6-A937-8C2DF2754A04}" type="parTrans" cxnId="{30D90C7A-1373-467D-B348-DDA0827EB877}">
      <dgm:prSet/>
      <dgm:spPr/>
      <dgm:t>
        <a:bodyPr/>
        <a:lstStyle/>
        <a:p>
          <a:endParaRPr lang="nl-BE"/>
        </a:p>
      </dgm:t>
    </dgm:pt>
    <dgm:pt modelId="{01CB45B4-EDFD-4936-8DA0-48D4634A2856}" type="sibTrans" cxnId="{30D90C7A-1373-467D-B348-DDA0827EB877}">
      <dgm:prSet/>
      <dgm:spPr/>
      <dgm:t>
        <a:bodyPr/>
        <a:lstStyle/>
        <a:p>
          <a:endParaRPr lang="nl-BE"/>
        </a:p>
      </dgm:t>
    </dgm:pt>
    <dgm:pt modelId="{6587F049-4376-4779-AF8C-254BAA6D0497}" type="pres">
      <dgm:prSet presAssocID="{72BA2D62-0911-4DC9-9BF4-D348081B7106}" presName="Name0" presStyleCnt="0">
        <dgm:presLayoutVars>
          <dgm:dir/>
          <dgm:animLvl val="lvl"/>
          <dgm:resizeHandles val="exact"/>
        </dgm:presLayoutVars>
      </dgm:prSet>
      <dgm:spPr/>
    </dgm:pt>
    <dgm:pt modelId="{AAB7E839-7B8E-4AC1-8423-D524A2B70578}" type="pres">
      <dgm:prSet presAssocID="{0A16FED4-E41B-42E5-8D57-4C631236B340}" presName="parTxOnly" presStyleLbl="node1" presStyleIdx="0" presStyleCnt="4">
        <dgm:presLayoutVars>
          <dgm:chMax val="0"/>
          <dgm:chPref val="0"/>
          <dgm:bulletEnabled val="1"/>
        </dgm:presLayoutVars>
      </dgm:prSet>
      <dgm:spPr/>
    </dgm:pt>
    <dgm:pt modelId="{364C4C2B-D3F8-4750-AC09-2DE35395556B}" type="pres">
      <dgm:prSet presAssocID="{077C3BD9-9571-48A7-B933-6B838DE47185}" presName="parTxOnlySpace" presStyleCnt="0"/>
      <dgm:spPr/>
    </dgm:pt>
    <dgm:pt modelId="{34C6079D-4819-4381-BA21-B03973CAB76D}" type="pres">
      <dgm:prSet presAssocID="{835B0A44-D8B5-45DE-9D47-58393E2E528D}" presName="parTxOnly" presStyleLbl="node1" presStyleIdx="1" presStyleCnt="4">
        <dgm:presLayoutVars>
          <dgm:chMax val="0"/>
          <dgm:chPref val="0"/>
          <dgm:bulletEnabled val="1"/>
        </dgm:presLayoutVars>
      </dgm:prSet>
      <dgm:spPr/>
    </dgm:pt>
    <dgm:pt modelId="{E8146309-2B23-47B6-9F58-3CDDA147E160}" type="pres">
      <dgm:prSet presAssocID="{179A2282-37D6-405E-B261-AF41FAA1E960}" presName="parTxOnlySpace" presStyleCnt="0"/>
      <dgm:spPr/>
    </dgm:pt>
    <dgm:pt modelId="{6A913846-F60F-4499-B65D-49E2A1A4E30B}" type="pres">
      <dgm:prSet presAssocID="{11151551-5A2A-4C03-B25D-50813C4FD0BD}" presName="parTxOnly" presStyleLbl="node1" presStyleIdx="2" presStyleCnt="4">
        <dgm:presLayoutVars>
          <dgm:chMax val="0"/>
          <dgm:chPref val="0"/>
          <dgm:bulletEnabled val="1"/>
        </dgm:presLayoutVars>
      </dgm:prSet>
      <dgm:spPr/>
    </dgm:pt>
    <dgm:pt modelId="{2FB7F9B2-BE23-4369-9498-F06E62ADD4E7}" type="pres">
      <dgm:prSet presAssocID="{01CB45B4-EDFD-4936-8DA0-48D4634A2856}" presName="parTxOnlySpace" presStyleCnt="0"/>
      <dgm:spPr/>
    </dgm:pt>
    <dgm:pt modelId="{C76DDC95-1CE9-4179-ADB3-44E49C70BFB8}" type="pres">
      <dgm:prSet presAssocID="{707C7CC1-47C2-4A70-8794-0A1ED48458C6}" presName="parTxOnly" presStyleLbl="node1" presStyleIdx="3" presStyleCnt="4">
        <dgm:presLayoutVars>
          <dgm:chMax val="0"/>
          <dgm:chPref val="0"/>
          <dgm:bulletEnabled val="1"/>
        </dgm:presLayoutVars>
      </dgm:prSet>
      <dgm:spPr/>
    </dgm:pt>
  </dgm:ptLst>
  <dgm:cxnLst>
    <dgm:cxn modelId="{06F6EA08-A507-4DA7-B998-5D1AE011F204}" type="presOf" srcId="{0A16FED4-E41B-42E5-8D57-4C631236B340}" destId="{AAB7E839-7B8E-4AC1-8423-D524A2B70578}" srcOrd="0" destOrd="0" presId="urn:microsoft.com/office/officeart/2005/8/layout/chevron1"/>
    <dgm:cxn modelId="{B9A3234D-3B6F-4560-9E73-44AE894ECC95}" srcId="{72BA2D62-0911-4DC9-9BF4-D348081B7106}" destId="{0A16FED4-E41B-42E5-8D57-4C631236B340}" srcOrd="0" destOrd="0" parTransId="{D19AD69F-A472-4C44-987C-A37DE711AB2B}" sibTransId="{077C3BD9-9571-48A7-B933-6B838DE47185}"/>
    <dgm:cxn modelId="{A846AE6E-9AD5-43B5-A31E-682616F71BCA}" srcId="{72BA2D62-0911-4DC9-9BF4-D348081B7106}" destId="{835B0A44-D8B5-45DE-9D47-58393E2E528D}" srcOrd="1" destOrd="0" parTransId="{3D414539-3860-4257-BC4A-D0B4E3469B6C}" sibTransId="{179A2282-37D6-405E-B261-AF41FAA1E960}"/>
    <dgm:cxn modelId="{30D90C7A-1373-467D-B348-DDA0827EB877}" srcId="{72BA2D62-0911-4DC9-9BF4-D348081B7106}" destId="{11151551-5A2A-4C03-B25D-50813C4FD0BD}" srcOrd="2" destOrd="0" parTransId="{0E16D599-71D8-4DD6-A937-8C2DF2754A04}" sibTransId="{01CB45B4-EDFD-4936-8DA0-48D4634A2856}"/>
    <dgm:cxn modelId="{02F92C88-43F7-4633-AB44-6A70F1AE00A0}" type="presOf" srcId="{11151551-5A2A-4C03-B25D-50813C4FD0BD}" destId="{6A913846-F60F-4499-B65D-49E2A1A4E30B}" srcOrd="0" destOrd="0" presId="urn:microsoft.com/office/officeart/2005/8/layout/chevron1"/>
    <dgm:cxn modelId="{899C8CA7-D91D-4D7A-806B-A5F6AAC1FA1C}" type="presOf" srcId="{707C7CC1-47C2-4A70-8794-0A1ED48458C6}" destId="{C76DDC95-1CE9-4179-ADB3-44E49C70BFB8}" srcOrd="0" destOrd="0" presId="urn:microsoft.com/office/officeart/2005/8/layout/chevron1"/>
    <dgm:cxn modelId="{89A728B6-1C07-4289-8643-616F50014E9F}" type="presOf" srcId="{72BA2D62-0911-4DC9-9BF4-D348081B7106}" destId="{6587F049-4376-4779-AF8C-254BAA6D0497}" srcOrd="0" destOrd="0" presId="urn:microsoft.com/office/officeart/2005/8/layout/chevron1"/>
    <dgm:cxn modelId="{82319AC3-5A55-4709-9B97-92912591DB6D}" srcId="{72BA2D62-0911-4DC9-9BF4-D348081B7106}" destId="{707C7CC1-47C2-4A70-8794-0A1ED48458C6}" srcOrd="3" destOrd="0" parTransId="{1CA262C1-55C5-40CB-AA65-8BAE24A62392}" sibTransId="{DF8B954E-DA57-4BDC-9265-02D178C05294}"/>
    <dgm:cxn modelId="{81CD00C6-CF4F-43A6-8986-1C561AB6C3D4}" type="presOf" srcId="{835B0A44-D8B5-45DE-9D47-58393E2E528D}" destId="{34C6079D-4819-4381-BA21-B03973CAB76D}" srcOrd="0" destOrd="0" presId="urn:microsoft.com/office/officeart/2005/8/layout/chevron1"/>
    <dgm:cxn modelId="{7D533161-AF0F-49A4-82A3-7EE978934957}" type="presParOf" srcId="{6587F049-4376-4779-AF8C-254BAA6D0497}" destId="{AAB7E839-7B8E-4AC1-8423-D524A2B70578}" srcOrd="0" destOrd="0" presId="urn:microsoft.com/office/officeart/2005/8/layout/chevron1"/>
    <dgm:cxn modelId="{DC31667A-9684-419A-892D-C1832A581B46}" type="presParOf" srcId="{6587F049-4376-4779-AF8C-254BAA6D0497}" destId="{364C4C2B-D3F8-4750-AC09-2DE35395556B}" srcOrd="1" destOrd="0" presId="urn:microsoft.com/office/officeart/2005/8/layout/chevron1"/>
    <dgm:cxn modelId="{58345133-D8DB-4F7F-9506-2873731FEA1F}" type="presParOf" srcId="{6587F049-4376-4779-AF8C-254BAA6D0497}" destId="{34C6079D-4819-4381-BA21-B03973CAB76D}" srcOrd="2" destOrd="0" presId="urn:microsoft.com/office/officeart/2005/8/layout/chevron1"/>
    <dgm:cxn modelId="{910B2226-C6F2-4A69-946A-BD94BD01EBC6}" type="presParOf" srcId="{6587F049-4376-4779-AF8C-254BAA6D0497}" destId="{E8146309-2B23-47B6-9F58-3CDDA147E160}" srcOrd="3" destOrd="0" presId="urn:microsoft.com/office/officeart/2005/8/layout/chevron1"/>
    <dgm:cxn modelId="{BBDC19C0-AFC9-40BF-9394-5AE073195E15}" type="presParOf" srcId="{6587F049-4376-4779-AF8C-254BAA6D0497}" destId="{6A913846-F60F-4499-B65D-49E2A1A4E30B}" srcOrd="4" destOrd="0" presId="urn:microsoft.com/office/officeart/2005/8/layout/chevron1"/>
    <dgm:cxn modelId="{5F25F1D5-F9FE-4176-ADA1-6E7B625FE02B}" type="presParOf" srcId="{6587F049-4376-4779-AF8C-254BAA6D0497}" destId="{2FB7F9B2-BE23-4369-9498-F06E62ADD4E7}" srcOrd="5" destOrd="0" presId="urn:microsoft.com/office/officeart/2005/8/layout/chevron1"/>
    <dgm:cxn modelId="{34FAC7EC-1064-4BAA-B76B-C8B296983580}" type="presParOf" srcId="{6587F049-4376-4779-AF8C-254BAA6D0497}" destId="{C76DDC95-1CE9-4179-ADB3-44E49C70BFB8}"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302A0-BEB5-4F93-B85E-1446FA67C10C}">
      <dsp:nvSpPr>
        <dsp:cNvPr id="0" name=""/>
        <dsp:cNvSpPr/>
      </dsp:nvSpPr>
      <dsp:spPr>
        <a:xfrm>
          <a:off x="1135115" y="1620"/>
          <a:ext cx="2690730" cy="1853913"/>
        </a:xfrm>
        <a:prstGeom prst="roundRect">
          <a:avLst/>
        </a:prstGeom>
        <a:blipFill>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7F4FBD-1D80-4EEE-A4DB-BF7EAE361DF9}">
      <dsp:nvSpPr>
        <dsp:cNvPr id="0" name=""/>
        <dsp:cNvSpPr/>
      </dsp:nvSpPr>
      <dsp:spPr>
        <a:xfrm>
          <a:off x="1135115" y="1855534"/>
          <a:ext cx="2690730" cy="99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fr-BE" sz="1800" b="1" kern="1200" noProof="0" dirty="0">
              <a:solidFill>
                <a:srgbClr val="14658C"/>
              </a:solidFill>
              <a:latin typeface="Raleway"/>
            </a:rPr>
            <a:t>Clinique</a:t>
          </a:r>
          <a:endParaRPr lang="fr-BE" sz="1800" kern="1200" noProof="0" dirty="0">
            <a:latin typeface="Raleway"/>
          </a:endParaRPr>
        </a:p>
      </dsp:txBody>
      <dsp:txXfrm>
        <a:off x="1135115" y="1855534"/>
        <a:ext cx="2690730" cy="998261"/>
      </dsp:txXfrm>
    </dsp:sp>
    <dsp:sp modelId="{CD974D26-8E96-4049-A4FB-3491C2DE831F}">
      <dsp:nvSpPr>
        <dsp:cNvPr id="0" name=""/>
        <dsp:cNvSpPr/>
      </dsp:nvSpPr>
      <dsp:spPr>
        <a:xfrm>
          <a:off x="4095033" y="1620"/>
          <a:ext cx="2690730" cy="1853913"/>
        </a:xfrm>
        <a:prstGeom prst="roundRect">
          <a:avLst/>
        </a:prstGeom>
        <a:blipFill>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B337F-5752-4960-B35C-E120D66E9FCC}">
      <dsp:nvSpPr>
        <dsp:cNvPr id="0" name=""/>
        <dsp:cNvSpPr/>
      </dsp:nvSpPr>
      <dsp:spPr>
        <a:xfrm>
          <a:off x="4095033" y="1855534"/>
          <a:ext cx="2690730" cy="99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fr-BE" sz="1800" b="1" kern="1200" noProof="0" dirty="0">
              <a:solidFill>
                <a:srgbClr val="14658C"/>
              </a:solidFill>
              <a:latin typeface="Raleway"/>
            </a:rPr>
            <a:t>Travail et organisation</a:t>
          </a:r>
        </a:p>
      </dsp:txBody>
      <dsp:txXfrm>
        <a:off x="4095033" y="1855534"/>
        <a:ext cx="2690730" cy="998261"/>
      </dsp:txXfrm>
    </dsp:sp>
    <dsp:sp modelId="{9AB64906-8D0C-4C19-B148-2468AE882ECF}">
      <dsp:nvSpPr>
        <dsp:cNvPr id="0" name=""/>
        <dsp:cNvSpPr/>
      </dsp:nvSpPr>
      <dsp:spPr>
        <a:xfrm>
          <a:off x="1135115" y="3122868"/>
          <a:ext cx="2690730" cy="1853913"/>
        </a:xfrm>
        <a:prstGeom prst="roundRect">
          <a:avLst/>
        </a:prstGeom>
        <a:blipFill>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2C2C01-FFCC-4D80-B8B0-65654F8B6CC9}">
      <dsp:nvSpPr>
        <dsp:cNvPr id="0" name=""/>
        <dsp:cNvSpPr/>
      </dsp:nvSpPr>
      <dsp:spPr>
        <a:xfrm>
          <a:off x="1135115" y="4976782"/>
          <a:ext cx="2690730" cy="99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fr-BE" sz="1800" b="1" kern="1200" noProof="0" dirty="0">
              <a:solidFill>
                <a:srgbClr val="14658C"/>
              </a:solidFill>
              <a:latin typeface="Raleway"/>
            </a:rPr>
            <a:t>Recherche scientifique &amp; enseignement</a:t>
          </a:r>
        </a:p>
      </dsp:txBody>
      <dsp:txXfrm>
        <a:off x="1135115" y="4976782"/>
        <a:ext cx="2690730" cy="998261"/>
      </dsp:txXfrm>
    </dsp:sp>
    <dsp:sp modelId="{EB8EE47C-2EF9-478C-A396-62DD01EFA857}">
      <dsp:nvSpPr>
        <dsp:cNvPr id="0" name=""/>
        <dsp:cNvSpPr/>
      </dsp:nvSpPr>
      <dsp:spPr>
        <a:xfrm>
          <a:off x="4095033" y="3122868"/>
          <a:ext cx="2690730" cy="1853913"/>
        </a:xfrm>
        <a:prstGeom prst="round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CF06B-4296-422C-9DFD-19412597747E}">
      <dsp:nvSpPr>
        <dsp:cNvPr id="0" name=""/>
        <dsp:cNvSpPr/>
      </dsp:nvSpPr>
      <dsp:spPr>
        <a:xfrm>
          <a:off x="4095033" y="4976782"/>
          <a:ext cx="2690730" cy="99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fr-BE" sz="1800" b="1" kern="1200" noProof="0" dirty="0">
              <a:solidFill>
                <a:srgbClr val="14658C"/>
              </a:solidFill>
              <a:latin typeface="Raleway"/>
            </a:rPr>
            <a:t>P.M.S. </a:t>
          </a:r>
          <a:br>
            <a:rPr lang="fr-BE" sz="1800" b="1" kern="1200" noProof="0" dirty="0">
              <a:solidFill>
                <a:srgbClr val="14658C"/>
              </a:solidFill>
              <a:latin typeface="Raleway"/>
            </a:rPr>
          </a:br>
          <a:r>
            <a:rPr lang="fr-BE" sz="1800" b="1" kern="1200" noProof="0" dirty="0">
              <a:solidFill>
                <a:srgbClr val="14658C"/>
              </a:solidFill>
              <a:latin typeface="Raleway"/>
            </a:rPr>
            <a:t>(Éducation)</a:t>
          </a:r>
        </a:p>
      </dsp:txBody>
      <dsp:txXfrm>
        <a:off x="4095033" y="4976782"/>
        <a:ext cx="2690730" cy="9982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7E839-7B8E-4AC1-8423-D524A2B70578}">
      <dsp:nvSpPr>
        <dsp:cNvPr id="0" name=""/>
        <dsp:cNvSpPr/>
      </dsp:nvSpPr>
      <dsp:spPr>
        <a:xfrm>
          <a:off x="1250" y="0"/>
          <a:ext cx="1523107" cy="675479"/>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nl-BE" sz="3600" kern="1200" dirty="0"/>
            <a:t>I</a:t>
          </a:r>
        </a:p>
      </dsp:txBody>
      <dsp:txXfrm>
        <a:off x="338990" y="0"/>
        <a:ext cx="847628" cy="675479"/>
      </dsp:txXfrm>
    </dsp:sp>
    <dsp:sp modelId="{34C6079D-4819-4381-BA21-B03973CAB76D}">
      <dsp:nvSpPr>
        <dsp:cNvPr id="0" name=""/>
        <dsp:cNvSpPr/>
      </dsp:nvSpPr>
      <dsp:spPr>
        <a:xfrm>
          <a:off x="1372046" y="0"/>
          <a:ext cx="1523107" cy="609242"/>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nl-BE" sz="3600" kern="1200" dirty="0"/>
            <a:t>V</a:t>
          </a:r>
        </a:p>
      </dsp:txBody>
      <dsp:txXfrm>
        <a:off x="1676667" y="0"/>
        <a:ext cx="913865" cy="609242"/>
      </dsp:txXfrm>
    </dsp:sp>
    <dsp:sp modelId="{C76DDC95-1CE9-4179-ADB3-44E49C70BFB8}">
      <dsp:nvSpPr>
        <dsp:cNvPr id="0" name=""/>
        <dsp:cNvSpPr/>
      </dsp:nvSpPr>
      <dsp:spPr>
        <a:xfrm>
          <a:off x="2742842" y="0"/>
          <a:ext cx="1523107" cy="609242"/>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nl-BE" sz="3600" kern="1200" dirty="0"/>
            <a:t>A</a:t>
          </a:r>
        </a:p>
      </dsp:txBody>
      <dsp:txXfrm>
        <a:off x="3047463" y="0"/>
        <a:ext cx="913865" cy="6092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7E839-7B8E-4AC1-8423-D524A2B70578}">
      <dsp:nvSpPr>
        <dsp:cNvPr id="0" name=""/>
        <dsp:cNvSpPr/>
      </dsp:nvSpPr>
      <dsp:spPr>
        <a:xfrm>
          <a:off x="1139" y="0"/>
          <a:ext cx="1387912" cy="530284"/>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nl-BE" sz="3100" kern="1200" dirty="0"/>
            <a:t>I</a:t>
          </a:r>
        </a:p>
      </dsp:txBody>
      <dsp:txXfrm>
        <a:off x="266281" y="0"/>
        <a:ext cx="857628" cy="530284"/>
      </dsp:txXfrm>
    </dsp:sp>
    <dsp:sp modelId="{34C6079D-4819-4381-BA21-B03973CAB76D}">
      <dsp:nvSpPr>
        <dsp:cNvPr id="0" name=""/>
        <dsp:cNvSpPr/>
      </dsp:nvSpPr>
      <dsp:spPr>
        <a:xfrm>
          <a:off x="1250259" y="0"/>
          <a:ext cx="1387912" cy="530284"/>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nl-BE" sz="3100" kern="1200" dirty="0"/>
            <a:t>A</a:t>
          </a:r>
        </a:p>
      </dsp:txBody>
      <dsp:txXfrm>
        <a:off x="1515401" y="0"/>
        <a:ext cx="857628" cy="530284"/>
      </dsp:txXfrm>
    </dsp:sp>
    <dsp:sp modelId="{C76DDC95-1CE9-4179-ADB3-44E49C70BFB8}">
      <dsp:nvSpPr>
        <dsp:cNvPr id="0" name=""/>
        <dsp:cNvSpPr/>
      </dsp:nvSpPr>
      <dsp:spPr>
        <a:xfrm>
          <a:off x="2499380" y="0"/>
          <a:ext cx="1387912" cy="530284"/>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nl-BE" sz="3100" kern="1200" dirty="0"/>
            <a:t>V</a:t>
          </a:r>
        </a:p>
      </dsp:txBody>
      <dsp:txXfrm>
        <a:off x="2764522" y="0"/>
        <a:ext cx="857628" cy="5302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7E839-7B8E-4AC1-8423-D524A2B70578}">
      <dsp:nvSpPr>
        <dsp:cNvPr id="0" name=""/>
        <dsp:cNvSpPr/>
      </dsp:nvSpPr>
      <dsp:spPr>
        <a:xfrm>
          <a:off x="1692" y="0"/>
          <a:ext cx="2502524" cy="877092"/>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fr-FR" sz="1900" kern="1200" noProof="0" dirty="0"/>
            <a:t>Equivalence</a:t>
          </a:r>
        </a:p>
        <a:p>
          <a:pPr marL="0" lvl="0" indent="0" algn="ctr" defTabSz="844550">
            <a:lnSpc>
              <a:spcPct val="90000"/>
            </a:lnSpc>
            <a:spcBef>
              <a:spcPct val="0"/>
            </a:spcBef>
            <a:spcAft>
              <a:spcPct val="35000"/>
            </a:spcAft>
            <a:buNone/>
          </a:pPr>
          <a:r>
            <a:rPr lang="fr-FR" sz="1900" kern="1200" noProof="0" dirty="0"/>
            <a:t>NARIC/CFWB</a:t>
          </a:r>
        </a:p>
      </dsp:txBody>
      <dsp:txXfrm>
        <a:off x="440238" y="0"/>
        <a:ext cx="1625432" cy="877092"/>
      </dsp:txXfrm>
    </dsp:sp>
    <dsp:sp modelId="{34C6079D-4819-4381-BA21-B03973CAB76D}">
      <dsp:nvSpPr>
        <dsp:cNvPr id="0" name=""/>
        <dsp:cNvSpPr/>
      </dsp:nvSpPr>
      <dsp:spPr>
        <a:xfrm>
          <a:off x="2253964" y="0"/>
          <a:ext cx="1079989" cy="877092"/>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nl-BE" sz="1900" kern="1200" dirty="0"/>
            <a:t>I</a:t>
          </a:r>
        </a:p>
      </dsp:txBody>
      <dsp:txXfrm>
        <a:off x="2692510" y="0"/>
        <a:ext cx="202897" cy="877092"/>
      </dsp:txXfrm>
    </dsp:sp>
    <dsp:sp modelId="{6A913846-F60F-4499-B65D-49E2A1A4E30B}">
      <dsp:nvSpPr>
        <dsp:cNvPr id="0" name=""/>
        <dsp:cNvSpPr/>
      </dsp:nvSpPr>
      <dsp:spPr>
        <a:xfrm>
          <a:off x="3083701" y="0"/>
          <a:ext cx="1284420" cy="877092"/>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nl-BE" sz="1900" kern="1200" dirty="0"/>
            <a:t>V</a:t>
          </a:r>
        </a:p>
      </dsp:txBody>
      <dsp:txXfrm>
        <a:off x="3522247" y="0"/>
        <a:ext cx="407328" cy="877092"/>
      </dsp:txXfrm>
    </dsp:sp>
    <dsp:sp modelId="{C76DDC95-1CE9-4179-ADB3-44E49C70BFB8}">
      <dsp:nvSpPr>
        <dsp:cNvPr id="0" name=""/>
        <dsp:cNvSpPr/>
      </dsp:nvSpPr>
      <dsp:spPr>
        <a:xfrm>
          <a:off x="4117869" y="0"/>
          <a:ext cx="1137021" cy="877092"/>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nl-BE" sz="1900" kern="1200" dirty="0"/>
            <a:t>A</a:t>
          </a:r>
        </a:p>
      </dsp:txBody>
      <dsp:txXfrm>
        <a:off x="4556415" y="0"/>
        <a:ext cx="259929" cy="877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2E28F-94BF-4D0A-ACA0-939A3CB340B3}">
      <dsp:nvSpPr>
        <dsp:cNvPr id="0" name=""/>
        <dsp:cNvSpPr/>
      </dsp:nvSpPr>
      <dsp:spPr>
        <a:xfrm>
          <a:off x="1382" y="430495"/>
          <a:ext cx="1831904" cy="18319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noProof="0" dirty="0"/>
            <a:t>Diplôme de Master en psychologie</a:t>
          </a:r>
        </a:p>
      </dsp:txBody>
      <dsp:txXfrm>
        <a:off x="269658" y="698771"/>
        <a:ext cx="1295352" cy="1295352"/>
      </dsp:txXfrm>
    </dsp:sp>
    <dsp:sp modelId="{BCC3A225-BFDB-4F17-8B9A-C9D2DE841DEC}">
      <dsp:nvSpPr>
        <dsp:cNvPr id="0" name=""/>
        <dsp:cNvSpPr/>
      </dsp:nvSpPr>
      <dsp:spPr>
        <a:xfrm>
          <a:off x="1982036" y="815195"/>
          <a:ext cx="1062504" cy="10625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BE" sz="1200" kern="1200"/>
        </a:p>
      </dsp:txBody>
      <dsp:txXfrm>
        <a:off x="2122871" y="1221497"/>
        <a:ext cx="780834" cy="249900"/>
      </dsp:txXfrm>
    </dsp:sp>
    <dsp:sp modelId="{99984268-9CEA-472D-BD6F-972FA0E55620}">
      <dsp:nvSpPr>
        <dsp:cNvPr id="0" name=""/>
        <dsp:cNvSpPr/>
      </dsp:nvSpPr>
      <dsp:spPr>
        <a:xfrm>
          <a:off x="3193291" y="430495"/>
          <a:ext cx="1831904" cy="18319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noProof="0" dirty="0"/>
            <a:t>Inscription sur la liste de la Compsy</a:t>
          </a:r>
        </a:p>
      </dsp:txBody>
      <dsp:txXfrm>
        <a:off x="3461567" y="698771"/>
        <a:ext cx="1295352" cy="1295352"/>
      </dsp:txXfrm>
    </dsp:sp>
    <dsp:sp modelId="{5FE7FE96-C546-49E1-A59E-D71300B5251D}">
      <dsp:nvSpPr>
        <dsp:cNvPr id="0" name=""/>
        <dsp:cNvSpPr/>
      </dsp:nvSpPr>
      <dsp:spPr>
        <a:xfrm>
          <a:off x="5173946" y="815195"/>
          <a:ext cx="1062504" cy="10625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BE" sz="1200" kern="1200"/>
        </a:p>
      </dsp:txBody>
      <dsp:txXfrm>
        <a:off x="5314781" y="1034071"/>
        <a:ext cx="780834" cy="624752"/>
      </dsp:txXfrm>
    </dsp:sp>
    <dsp:sp modelId="{2AA0109D-9137-480F-A403-EA091E21F540}">
      <dsp:nvSpPr>
        <dsp:cNvPr id="0" name=""/>
        <dsp:cNvSpPr/>
      </dsp:nvSpPr>
      <dsp:spPr>
        <a:xfrm>
          <a:off x="6385201" y="430495"/>
          <a:ext cx="1831904" cy="18319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noProof="0" dirty="0"/>
            <a:t>Autorisation à porter le titre de ‘psychologue’ pour exercer la psychologie</a:t>
          </a:r>
        </a:p>
      </dsp:txBody>
      <dsp:txXfrm>
        <a:off x="6653477" y="698771"/>
        <a:ext cx="1295352" cy="1295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B9F16-7DDD-48FE-84FC-D808AE602195}">
      <dsp:nvSpPr>
        <dsp:cNvPr id="0" name=""/>
        <dsp:cNvSpPr/>
      </dsp:nvSpPr>
      <dsp:spPr>
        <a:xfrm>
          <a:off x="3324894" y="0"/>
          <a:ext cx="1329957" cy="822723"/>
        </a:xfrm>
        <a:prstGeom prst="trapezoid">
          <a:avLst>
            <a:gd name="adj" fmla="val 80827"/>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BE" sz="2000" kern="1200" noProof="0" dirty="0"/>
            <a:t>Constitution</a:t>
          </a:r>
        </a:p>
      </dsp:txBody>
      <dsp:txXfrm>
        <a:off x="3324894" y="0"/>
        <a:ext cx="1329957" cy="822723"/>
      </dsp:txXfrm>
    </dsp:sp>
    <dsp:sp modelId="{A52A3F2B-5415-4D78-9D15-15BBB10872B4}">
      <dsp:nvSpPr>
        <dsp:cNvPr id="0" name=""/>
        <dsp:cNvSpPr/>
      </dsp:nvSpPr>
      <dsp:spPr>
        <a:xfrm>
          <a:off x="2641243" y="860042"/>
          <a:ext cx="2659915" cy="822723"/>
        </a:xfrm>
        <a:prstGeom prst="trapezoid">
          <a:avLst>
            <a:gd name="adj" fmla="val 80827"/>
          </a:avLst>
        </a:prstGeom>
        <a:gradFill rotWithShape="0">
          <a:gsLst>
            <a:gs pos="0">
              <a:schemeClr val="accent2">
                <a:hueOff val="936304"/>
                <a:satOff val="-1168"/>
                <a:lumOff val="275"/>
                <a:alphaOff val="0"/>
                <a:tint val="100000"/>
                <a:shade val="100000"/>
                <a:satMod val="130000"/>
              </a:schemeClr>
            </a:gs>
            <a:gs pos="100000">
              <a:schemeClr val="accent2">
                <a:hueOff val="936304"/>
                <a:satOff val="-1168"/>
                <a:lumOff val="27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BE" sz="2000" kern="1200" noProof="0" dirty="0"/>
            <a:t>Loi</a:t>
          </a:r>
        </a:p>
      </dsp:txBody>
      <dsp:txXfrm>
        <a:off x="3106728" y="860042"/>
        <a:ext cx="1728945" cy="822723"/>
      </dsp:txXfrm>
    </dsp:sp>
    <dsp:sp modelId="{7634E5C1-40E0-4EF9-B8E5-AA6BD7972CB6}">
      <dsp:nvSpPr>
        <dsp:cNvPr id="0" name=""/>
        <dsp:cNvSpPr/>
      </dsp:nvSpPr>
      <dsp:spPr>
        <a:xfrm>
          <a:off x="1994936" y="1645446"/>
          <a:ext cx="3989873" cy="822723"/>
        </a:xfrm>
        <a:prstGeom prst="trapezoid">
          <a:avLst>
            <a:gd name="adj" fmla="val 80827"/>
          </a:avLst>
        </a:prstGeom>
        <a:gradFill rotWithShape="0">
          <a:gsLst>
            <a:gs pos="0">
              <a:schemeClr val="accent2">
                <a:hueOff val="1872608"/>
                <a:satOff val="-2336"/>
                <a:lumOff val="549"/>
                <a:alphaOff val="0"/>
                <a:tint val="100000"/>
                <a:shade val="100000"/>
                <a:satMod val="130000"/>
              </a:schemeClr>
            </a:gs>
            <a:gs pos="100000">
              <a:schemeClr val="accent2">
                <a:hueOff val="1872608"/>
                <a:satOff val="-233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BE" sz="2000" kern="1200" noProof="0" dirty="0"/>
            <a:t>Arrêté royal</a:t>
          </a:r>
        </a:p>
      </dsp:txBody>
      <dsp:txXfrm>
        <a:off x="2693164" y="1645446"/>
        <a:ext cx="2593417" cy="822723"/>
      </dsp:txXfrm>
    </dsp:sp>
    <dsp:sp modelId="{D1CA4975-EB1B-4AB0-99C7-E782C8C89710}">
      <dsp:nvSpPr>
        <dsp:cNvPr id="0" name=""/>
        <dsp:cNvSpPr/>
      </dsp:nvSpPr>
      <dsp:spPr>
        <a:xfrm>
          <a:off x="1329957" y="2468170"/>
          <a:ext cx="5319831" cy="822723"/>
        </a:xfrm>
        <a:prstGeom prst="trapezoid">
          <a:avLst>
            <a:gd name="adj" fmla="val 80827"/>
          </a:avLst>
        </a:prstGeom>
        <a:gradFill rotWithShape="0">
          <a:gsLst>
            <a:gs pos="0">
              <a:schemeClr val="accent2">
                <a:hueOff val="2808911"/>
                <a:satOff val="-3503"/>
                <a:lumOff val="824"/>
                <a:alphaOff val="0"/>
                <a:tint val="100000"/>
                <a:shade val="100000"/>
                <a:satMod val="130000"/>
              </a:schemeClr>
            </a:gs>
            <a:gs pos="100000">
              <a:schemeClr val="accent2">
                <a:hueOff val="2808911"/>
                <a:satOff val="-3503"/>
                <a:lumOff val="8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BE" sz="2000" kern="1200" noProof="0" dirty="0"/>
            <a:t>Arrêté ministériel</a:t>
          </a:r>
        </a:p>
      </dsp:txBody>
      <dsp:txXfrm>
        <a:off x="2260928" y="2468170"/>
        <a:ext cx="3457890" cy="822723"/>
      </dsp:txXfrm>
    </dsp:sp>
    <dsp:sp modelId="{8856F3E4-DB1A-480F-BDC5-5EAEE66789B4}">
      <dsp:nvSpPr>
        <dsp:cNvPr id="0" name=""/>
        <dsp:cNvSpPr/>
      </dsp:nvSpPr>
      <dsp:spPr>
        <a:xfrm>
          <a:off x="664978" y="3290893"/>
          <a:ext cx="6649789" cy="822723"/>
        </a:xfrm>
        <a:prstGeom prst="trapezoid">
          <a:avLst>
            <a:gd name="adj" fmla="val 80827"/>
          </a:avLst>
        </a:prstGeom>
        <a:gradFill rotWithShape="0">
          <a:gsLst>
            <a:gs pos="0">
              <a:schemeClr val="accent2">
                <a:hueOff val="3745215"/>
                <a:satOff val="-4671"/>
                <a:lumOff val="1098"/>
                <a:alphaOff val="0"/>
                <a:tint val="100000"/>
                <a:shade val="100000"/>
                <a:satMod val="130000"/>
              </a:schemeClr>
            </a:gs>
            <a:gs pos="100000">
              <a:schemeClr val="accent2">
                <a:hueOff val="3745215"/>
                <a:satOff val="-4671"/>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BE" sz="2000" kern="1200" noProof="0" dirty="0"/>
            <a:t>Règlements locaux</a:t>
          </a:r>
        </a:p>
      </dsp:txBody>
      <dsp:txXfrm>
        <a:off x="1828692" y="3290893"/>
        <a:ext cx="4322362" cy="822723"/>
      </dsp:txXfrm>
    </dsp:sp>
    <dsp:sp modelId="{9FA22235-5B98-4350-90AA-267414FEF4E2}">
      <dsp:nvSpPr>
        <dsp:cNvPr id="0" name=""/>
        <dsp:cNvSpPr/>
      </dsp:nvSpPr>
      <dsp:spPr>
        <a:xfrm>
          <a:off x="0" y="4113616"/>
          <a:ext cx="7979747" cy="822723"/>
        </a:xfrm>
        <a:prstGeom prst="trapezoid">
          <a:avLst>
            <a:gd name="adj" fmla="val 80827"/>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BE" sz="2000" kern="1200" noProof="0" dirty="0"/>
            <a:t>Contrat de travail individuel</a:t>
          </a:r>
        </a:p>
      </dsp:txBody>
      <dsp:txXfrm>
        <a:off x="1396455" y="4113616"/>
        <a:ext cx="5186835" cy="8227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F518C-586B-4AA6-8B78-22EE378E5A52}">
      <dsp:nvSpPr>
        <dsp:cNvPr id="0" name=""/>
        <dsp:cNvSpPr/>
      </dsp:nvSpPr>
      <dsp:spPr>
        <a:xfrm rot="16200000">
          <a:off x="1608137" y="-1608137"/>
          <a:ext cx="2262981" cy="5479256"/>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BE" sz="1600" kern="1200" noProof="0" dirty="0"/>
            <a:t>Chapitre I</a:t>
          </a:r>
        </a:p>
        <a:p>
          <a:pPr marL="0" lvl="0" indent="0" algn="ctr" defTabSz="711200">
            <a:lnSpc>
              <a:spcPct val="90000"/>
            </a:lnSpc>
            <a:spcBef>
              <a:spcPct val="0"/>
            </a:spcBef>
            <a:spcAft>
              <a:spcPct val="35000"/>
            </a:spcAft>
            <a:buNone/>
          </a:pPr>
          <a:r>
            <a:rPr lang="fr-BE" sz="2000" u="sng" kern="1200" noProof="0" dirty="0"/>
            <a:t>Dispositions générales</a:t>
          </a:r>
        </a:p>
        <a:p>
          <a:pPr marL="0" lvl="0" indent="0" algn="ctr" defTabSz="711200">
            <a:lnSpc>
              <a:spcPct val="90000"/>
            </a:lnSpc>
            <a:spcBef>
              <a:spcPct val="0"/>
            </a:spcBef>
            <a:spcAft>
              <a:spcPct val="35000"/>
            </a:spcAft>
            <a:buNone/>
          </a:pPr>
          <a:endParaRPr lang="fr-BE" sz="2000" u="sng" kern="1200" noProof="0" dirty="0"/>
        </a:p>
      </dsp:txBody>
      <dsp:txXfrm rot="5400000">
        <a:off x="0" y="0"/>
        <a:ext cx="5479256" cy="1697236"/>
      </dsp:txXfrm>
    </dsp:sp>
    <dsp:sp modelId="{CE7EBA66-C148-4688-B480-013E6845B2C7}">
      <dsp:nvSpPr>
        <dsp:cNvPr id="0" name=""/>
        <dsp:cNvSpPr/>
      </dsp:nvSpPr>
      <dsp:spPr>
        <a:xfrm>
          <a:off x="5479256" y="0"/>
          <a:ext cx="5479256" cy="2262981"/>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BE" sz="1600" kern="1200" noProof="0" dirty="0"/>
            <a:t>Chapitre II</a:t>
          </a:r>
        </a:p>
        <a:p>
          <a:pPr marL="0" lvl="0" indent="0" algn="ctr" defTabSz="711200">
            <a:lnSpc>
              <a:spcPct val="90000"/>
            </a:lnSpc>
            <a:spcBef>
              <a:spcPct val="0"/>
            </a:spcBef>
            <a:spcAft>
              <a:spcPct val="35000"/>
            </a:spcAft>
            <a:buNone/>
          </a:pPr>
          <a:r>
            <a:rPr lang="fr-BE" sz="2000" u="sng" kern="1200" noProof="0" dirty="0"/>
            <a:t>Définitions</a:t>
          </a:r>
        </a:p>
        <a:p>
          <a:pPr marL="0" lvl="0" indent="0" algn="ctr" defTabSz="711200">
            <a:lnSpc>
              <a:spcPct val="90000"/>
            </a:lnSpc>
            <a:spcBef>
              <a:spcPct val="0"/>
            </a:spcBef>
            <a:spcAft>
              <a:spcPct val="35000"/>
            </a:spcAft>
            <a:buNone/>
          </a:pPr>
          <a:endParaRPr lang="fr-BE" sz="1600" u="sng" kern="1200" noProof="0" dirty="0"/>
        </a:p>
      </dsp:txBody>
      <dsp:txXfrm>
        <a:off x="5479256" y="0"/>
        <a:ext cx="5479256" cy="1697236"/>
      </dsp:txXfrm>
    </dsp:sp>
    <dsp:sp modelId="{B8EC9FE9-9B11-4B21-A639-6E8E1E12DC26}">
      <dsp:nvSpPr>
        <dsp:cNvPr id="0" name=""/>
        <dsp:cNvSpPr/>
      </dsp:nvSpPr>
      <dsp:spPr>
        <a:xfrm rot="10800000">
          <a:off x="0" y="2262981"/>
          <a:ext cx="5479256" cy="2262981"/>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BE" sz="1600" kern="1200" noProof="0" dirty="0"/>
            <a:t>Chapitre III</a:t>
          </a:r>
        </a:p>
        <a:p>
          <a:pPr marL="0" lvl="0" indent="0" algn="ctr" defTabSz="711200">
            <a:lnSpc>
              <a:spcPct val="90000"/>
            </a:lnSpc>
            <a:spcBef>
              <a:spcPct val="0"/>
            </a:spcBef>
            <a:spcAft>
              <a:spcPct val="35000"/>
            </a:spcAft>
            <a:buNone/>
          </a:pPr>
          <a:r>
            <a:rPr lang="fr-BE" sz="2000" u="sng" kern="1200" noProof="0" dirty="0"/>
            <a:t>Le secret professionnel</a:t>
          </a:r>
        </a:p>
        <a:p>
          <a:pPr marL="0" lvl="0" indent="0" algn="ctr" defTabSz="711200">
            <a:lnSpc>
              <a:spcPct val="90000"/>
            </a:lnSpc>
            <a:spcBef>
              <a:spcPct val="0"/>
            </a:spcBef>
            <a:spcAft>
              <a:spcPct val="35000"/>
            </a:spcAft>
            <a:buNone/>
          </a:pPr>
          <a:endParaRPr lang="fr-BE" sz="1600" kern="1200" noProof="0" dirty="0"/>
        </a:p>
        <a:p>
          <a:pPr marL="0" lvl="0" indent="0" algn="ctr" defTabSz="711200">
            <a:lnSpc>
              <a:spcPct val="90000"/>
            </a:lnSpc>
            <a:spcBef>
              <a:spcPct val="0"/>
            </a:spcBef>
            <a:spcAft>
              <a:spcPct val="35000"/>
            </a:spcAft>
            <a:buNone/>
          </a:pPr>
          <a:endParaRPr lang="fr-BE" sz="1600" kern="1200" noProof="0" dirty="0"/>
        </a:p>
        <a:p>
          <a:pPr marL="0" lvl="0" indent="0" algn="ctr" defTabSz="711200">
            <a:lnSpc>
              <a:spcPct val="90000"/>
            </a:lnSpc>
            <a:spcBef>
              <a:spcPct val="0"/>
            </a:spcBef>
            <a:spcAft>
              <a:spcPct val="35000"/>
            </a:spcAft>
            <a:buNone/>
          </a:pPr>
          <a:endParaRPr lang="fr-BE" sz="1600" kern="1200" noProof="0" dirty="0"/>
        </a:p>
        <a:p>
          <a:pPr marL="0" lvl="0" indent="0" algn="ctr" defTabSz="711200">
            <a:lnSpc>
              <a:spcPct val="90000"/>
            </a:lnSpc>
            <a:spcBef>
              <a:spcPct val="0"/>
            </a:spcBef>
            <a:spcAft>
              <a:spcPct val="35000"/>
            </a:spcAft>
            <a:buNone/>
          </a:pPr>
          <a:endParaRPr lang="fr-BE" sz="1600" kern="1200" noProof="0" dirty="0"/>
        </a:p>
      </dsp:txBody>
      <dsp:txXfrm rot="10800000">
        <a:off x="0" y="2828726"/>
        <a:ext cx="5479256" cy="1697236"/>
      </dsp:txXfrm>
    </dsp:sp>
    <dsp:sp modelId="{6E4CA969-E6FC-4D6B-BC42-E45A963C1E54}">
      <dsp:nvSpPr>
        <dsp:cNvPr id="0" name=""/>
        <dsp:cNvSpPr/>
      </dsp:nvSpPr>
      <dsp:spPr>
        <a:xfrm rot="5400000">
          <a:off x="7087393" y="654844"/>
          <a:ext cx="2262981" cy="5479256"/>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BE" sz="1600" kern="1200" noProof="0" dirty="0"/>
            <a:t>Chapitre IV </a:t>
          </a:r>
        </a:p>
        <a:p>
          <a:pPr marL="0" lvl="0" indent="0" algn="ctr" defTabSz="711200">
            <a:lnSpc>
              <a:spcPct val="90000"/>
            </a:lnSpc>
            <a:spcBef>
              <a:spcPct val="0"/>
            </a:spcBef>
            <a:spcAft>
              <a:spcPct val="35000"/>
            </a:spcAft>
            <a:buNone/>
          </a:pPr>
          <a:r>
            <a:rPr lang="fr-BE" sz="2000" u="sng" kern="1200" noProof="0" dirty="0"/>
            <a:t>Principes généraux</a:t>
          </a:r>
        </a:p>
        <a:p>
          <a:pPr marL="0" lvl="0" indent="0" algn="ctr" defTabSz="711200">
            <a:lnSpc>
              <a:spcPct val="90000"/>
            </a:lnSpc>
            <a:spcBef>
              <a:spcPct val="0"/>
            </a:spcBef>
            <a:spcAft>
              <a:spcPct val="35000"/>
            </a:spcAft>
            <a:buNone/>
          </a:pPr>
          <a:endParaRPr lang="fr-BE" sz="1600" kern="1200" noProof="0" dirty="0"/>
        </a:p>
        <a:p>
          <a:pPr marL="0" lvl="0" indent="0" algn="ctr" defTabSz="711200">
            <a:lnSpc>
              <a:spcPct val="90000"/>
            </a:lnSpc>
            <a:spcBef>
              <a:spcPct val="0"/>
            </a:spcBef>
            <a:spcAft>
              <a:spcPct val="35000"/>
            </a:spcAft>
            <a:buNone/>
          </a:pPr>
          <a:endParaRPr lang="fr-BE" sz="1600" kern="1200" noProof="0" dirty="0"/>
        </a:p>
        <a:p>
          <a:pPr marL="0" lvl="0" indent="0" algn="ctr" defTabSz="711200">
            <a:lnSpc>
              <a:spcPct val="90000"/>
            </a:lnSpc>
            <a:spcBef>
              <a:spcPct val="0"/>
            </a:spcBef>
            <a:spcAft>
              <a:spcPct val="35000"/>
            </a:spcAft>
            <a:buNone/>
          </a:pPr>
          <a:endParaRPr lang="fr-BE" sz="1600" kern="1200" noProof="0" dirty="0"/>
        </a:p>
        <a:p>
          <a:pPr marL="0" lvl="0" indent="0" algn="ctr" defTabSz="711200">
            <a:lnSpc>
              <a:spcPct val="90000"/>
            </a:lnSpc>
            <a:spcBef>
              <a:spcPct val="0"/>
            </a:spcBef>
            <a:spcAft>
              <a:spcPct val="35000"/>
            </a:spcAft>
            <a:buNone/>
          </a:pPr>
          <a:endParaRPr lang="fr-BE" sz="1600" kern="1200" noProof="0" dirty="0"/>
        </a:p>
      </dsp:txBody>
      <dsp:txXfrm rot="-5400000">
        <a:off x="5479256" y="2828726"/>
        <a:ext cx="5479256" cy="1697236"/>
      </dsp:txXfrm>
    </dsp:sp>
    <dsp:sp modelId="{DE59E622-FE13-4937-B8B7-FBC4C8099C6B}">
      <dsp:nvSpPr>
        <dsp:cNvPr id="0" name=""/>
        <dsp:cNvSpPr/>
      </dsp:nvSpPr>
      <dsp:spPr>
        <a:xfrm>
          <a:off x="3835479" y="1697236"/>
          <a:ext cx="3287553" cy="113149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BE" sz="2700" kern="1200" dirty="0"/>
            <a:t>Code de déontologie (AR du 2 </a:t>
          </a:r>
          <a:r>
            <a:rPr lang="nl-BE" sz="2700" kern="1200" dirty="0" err="1"/>
            <a:t>avril</a:t>
          </a:r>
          <a:r>
            <a:rPr lang="nl-BE" sz="2700" kern="1200" dirty="0"/>
            <a:t> 2014)</a:t>
          </a:r>
        </a:p>
      </dsp:txBody>
      <dsp:txXfrm>
        <a:off x="3890714" y="1752471"/>
        <a:ext cx="3177083" cy="1021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6BEE1-1936-4512-8161-14A8C8F84AD0}">
      <dsp:nvSpPr>
        <dsp:cNvPr id="0" name=""/>
        <dsp:cNvSpPr/>
      </dsp:nvSpPr>
      <dsp:spPr>
        <a:xfrm>
          <a:off x="2829912" y="2082496"/>
          <a:ext cx="257835" cy="2011116"/>
        </a:xfrm>
        <a:custGeom>
          <a:avLst/>
          <a:gdLst/>
          <a:ahLst/>
          <a:cxnLst/>
          <a:rect l="0" t="0" r="0" b="0"/>
          <a:pathLst>
            <a:path>
              <a:moveTo>
                <a:pt x="0" y="0"/>
              </a:moveTo>
              <a:lnTo>
                <a:pt x="0" y="2011116"/>
              </a:lnTo>
              <a:lnTo>
                <a:pt x="257835" y="201111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A095CD-80DE-454F-8A5C-4D6DF74D79B7}">
      <dsp:nvSpPr>
        <dsp:cNvPr id="0" name=""/>
        <dsp:cNvSpPr/>
      </dsp:nvSpPr>
      <dsp:spPr>
        <a:xfrm>
          <a:off x="2829912" y="2082496"/>
          <a:ext cx="257835" cy="790695"/>
        </a:xfrm>
        <a:custGeom>
          <a:avLst/>
          <a:gdLst/>
          <a:ahLst/>
          <a:cxnLst/>
          <a:rect l="0" t="0" r="0" b="0"/>
          <a:pathLst>
            <a:path>
              <a:moveTo>
                <a:pt x="0" y="0"/>
              </a:moveTo>
              <a:lnTo>
                <a:pt x="0" y="790695"/>
              </a:lnTo>
              <a:lnTo>
                <a:pt x="257835" y="7906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63B175-B591-49C1-A2AD-F394106DB854}">
      <dsp:nvSpPr>
        <dsp:cNvPr id="0" name=""/>
        <dsp:cNvSpPr/>
      </dsp:nvSpPr>
      <dsp:spPr>
        <a:xfrm>
          <a:off x="2477537" y="862075"/>
          <a:ext cx="1039936" cy="360969"/>
        </a:xfrm>
        <a:custGeom>
          <a:avLst/>
          <a:gdLst/>
          <a:ahLst/>
          <a:cxnLst/>
          <a:rect l="0" t="0" r="0" b="0"/>
          <a:pathLst>
            <a:path>
              <a:moveTo>
                <a:pt x="0" y="0"/>
              </a:moveTo>
              <a:lnTo>
                <a:pt x="0" y="180484"/>
              </a:lnTo>
              <a:lnTo>
                <a:pt x="1039936" y="180484"/>
              </a:lnTo>
              <a:lnTo>
                <a:pt x="1039936" y="3609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A27E3-4837-4E7C-8324-A4A122DC3934}">
      <dsp:nvSpPr>
        <dsp:cNvPr id="0" name=""/>
        <dsp:cNvSpPr/>
      </dsp:nvSpPr>
      <dsp:spPr>
        <a:xfrm>
          <a:off x="750039" y="2082496"/>
          <a:ext cx="257835" cy="2011116"/>
        </a:xfrm>
        <a:custGeom>
          <a:avLst/>
          <a:gdLst/>
          <a:ahLst/>
          <a:cxnLst/>
          <a:rect l="0" t="0" r="0" b="0"/>
          <a:pathLst>
            <a:path>
              <a:moveTo>
                <a:pt x="0" y="0"/>
              </a:moveTo>
              <a:lnTo>
                <a:pt x="0" y="2011116"/>
              </a:lnTo>
              <a:lnTo>
                <a:pt x="257835" y="201111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90F3D7-E7A3-418D-AE4E-0A017BA8C495}">
      <dsp:nvSpPr>
        <dsp:cNvPr id="0" name=""/>
        <dsp:cNvSpPr/>
      </dsp:nvSpPr>
      <dsp:spPr>
        <a:xfrm>
          <a:off x="750039" y="2082496"/>
          <a:ext cx="257835" cy="790695"/>
        </a:xfrm>
        <a:custGeom>
          <a:avLst/>
          <a:gdLst/>
          <a:ahLst/>
          <a:cxnLst/>
          <a:rect l="0" t="0" r="0" b="0"/>
          <a:pathLst>
            <a:path>
              <a:moveTo>
                <a:pt x="0" y="0"/>
              </a:moveTo>
              <a:lnTo>
                <a:pt x="0" y="790695"/>
              </a:lnTo>
              <a:lnTo>
                <a:pt x="257835" y="7906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821EF4-A277-4F35-A15B-BB800E336BDE}">
      <dsp:nvSpPr>
        <dsp:cNvPr id="0" name=""/>
        <dsp:cNvSpPr/>
      </dsp:nvSpPr>
      <dsp:spPr>
        <a:xfrm>
          <a:off x="1437600" y="862075"/>
          <a:ext cx="1039936" cy="360969"/>
        </a:xfrm>
        <a:custGeom>
          <a:avLst/>
          <a:gdLst/>
          <a:ahLst/>
          <a:cxnLst/>
          <a:rect l="0" t="0" r="0" b="0"/>
          <a:pathLst>
            <a:path>
              <a:moveTo>
                <a:pt x="1039936" y="0"/>
              </a:moveTo>
              <a:lnTo>
                <a:pt x="1039936" y="180484"/>
              </a:lnTo>
              <a:lnTo>
                <a:pt x="0" y="180484"/>
              </a:lnTo>
              <a:lnTo>
                <a:pt x="0" y="3609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551CA-9756-4974-A437-CE0FBA5A1ED8}">
      <dsp:nvSpPr>
        <dsp:cNvPr id="0" name=""/>
        <dsp:cNvSpPr/>
      </dsp:nvSpPr>
      <dsp:spPr>
        <a:xfrm>
          <a:off x="1618085" y="2624"/>
          <a:ext cx="1718902" cy="8594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BE" sz="2500" kern="1200" noProof="0" dirty="0"/>
            <a:t>Instances disciplinaires</a:t>
          </a:r>
        </a:p>
      </dsp:txBody>
      <dsp:txXfrm>
        <a:off x="1618085" y="2624"/>
        <a:ext cx="1718902" cy="859451"/>
      </dsp:txXfrm>
    </dsp:sp>
    <dsp:sp modelId="{0859CEBB-2419-422E-B321-711FF6067DE2}">
      <dsp:nvSpPr>
        <dsp:cNvPr id="0" name=""/>
        <dsp:cNvSpPr/>
      </dsp:nvSpPr>
      <dsp:spPr>
        <a:xfrm>
          <a:off x="578149" y="1223045"/>
          <a:ext cx="1718902" cy="8594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BE" sz="2500" kern="1200" noProof="0" dirty="0"/>
            <a:t>Conseil disciplinaire</a:t>
          </a:r>
        </a:p>
      </dsp:txBody>
      <dsp:txXfrm>
        <a:off x="578149" y="1223045"/>
        <a:ext cx="1718902" cy="859451"/>
      </dsp:txXfrm>
    </dsp:sp>
    <dsp:sp modelId="{1D948A0C-EC91-45B0-AE03-5C3C08CCD488}">
      <dsp:nvSpPr>
        <dsp:cNvPr id="0" name=""/>
        <dsp:cNvSpPr/>
      </dsp:nvSpPr>
      <dsp:spPr>
        <a:xfrm>
          <a:off x="1007875" y="2443466"/>
          <a:ext cx="1718902" cy="8594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BE" sz="2500" kern="1200" noProof="0" dirty="0"/>
            <a:t>Chambre NL </a:t>
          </a:r>
        </a:p>
      </dsp:txBody>
      <dsp:txXfrm>
        <a:off x="1007875" y="2443466"/>
        <a:ext cx="1718902" cy="859451"/>
      </dsp:txXfrm>
    </dsp:sp>
    <dsp:sp modelId="{E059D0DC-F21D-409B-A73A-0C38742664B7}">
      <dsp:nvSpPr>
        <dsp:cNvPr id="0" name=""/>
        <dsp:cNvSpPr/>
      </dsp:nvSpPr>
      <dsp:spPr>
        <a:xfrm>
          <a:off x="1007875" y="3663887"/>
          <a:ext cx="1718902" cy="8594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BE" sz="2500" kern="1200" noProof="0" dirty="0"/>
            <a:t>Chambre FR </a:t>
          </a:r>
        </a:p>
      </dsp:txBody>
      <dsp:txXfrm>
        <a:off x="1007875" y="3663887"/>
        <a:ext cx="1718902" cy="859451"/>
      </dsp:txXfrm>
    </dsp:sp>
    <dsp:sp modelId="{D7782991-A943-48F4-9EAD-367F83E858E1}">
      <dsp:nvSpPr>
        <dsp:cNvPr id="0" name=""/>
        <dsp:cNvSpPr/>
      </dsp:nvSpPr>
      <dsp:spPr>
        <a:xfrm>
          <a:off x="2658021" y="1223045"/>
          <a:ext cx="1718902" cy="8594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BE" sz="2500" kern="1200" noProof="0" dirty="0"/>
            <a:t>Conseil d’appel</a:t>
          </a:r>
        </a:p>
      </dsp:txBody>
      <dsp:txXfrm>
        <a:off x="2658021" y="1223045"/>
        <a:ext cx="1718902" cy="859451"/>
      </dsp:txXfrm>
    </dsp:sp>
    <dsp:sp modelId="{F5BFE934-4631-4AB3-A262-C93CD7C36AF6}">
      <dsp:nvSpPr>
        <dsp:cNvPr id="0" name=""/>
        <dsp:cNvSpPr/>
      </dsp:nvSpPr>
      <dsp:spPr>
        <a:xfrm>
          <a:off x="3087747" y="2443466"/>
          <a:ext cx="1718902" cy="8594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BE" sz="2500" kern="1200" noProof="0" dirty="0"/>
            <a:t>Chambre NL</a:t>
          </a:r>
        </a:p>
      </dsp:txBody>
      <dsp:txXfrm>
        <a:off x="3087747" y="2443466"/>
        <a:ext cx="1718902" cy="859451"/>
      </dsp:txXfrm>
    </dsp:sp>
    <dsp:sp modelId="{79F4FEE7-E7FD-4C6F-A8F6-551FF29FFF55}">
      <dsp:nvSpPr>
        <dsp:cNvPr id="0" name=""/>
        <dsp:cNvSpPr/>
      </dsp:nvSpPr>
      <dsp:spPr>
        <a:xfrm>
          <a:off x="3087747" y="3663887"/>
          <a:ext cx="1718902" cy="8594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BE" sz="2500" kern="1200" noProof="0" dirty="0"/>
            <a:t>Chambre FR</a:t>
          </a:r>
        </a:p>
      </dsp:txBody>
      <dsp:txXfrm>
        <a:off x="3087747" y="3663887"/>
        <a:ext cx="1718902" cy="8594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A382A-8B6E-4B4B-8DC1-EC8BFA021385}">
      <dsp:nvSpPr>
        <dsp:cNvPr id="0" name=""/>
        <dsp:cNvSpPr/>
      </dsp:nvSpPr>
      <dsp:spPr>
        <a:xfrm>
          <a:off x="5102" y="2188237"/>
          <a:ext cx="1581643" cy="1215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noProof="0" dirty="0"/>
            <a:t>Une plainte est déposée</a:t>
          </a:r>
        </a:p>
      </dsp:txBody>
      <dsp:txXfrm>
        <a:off x="40714" y="2223849"/>
        <a:ext cx="1510419" cy="1144664"/>
      </dsp:txXfrm>
    </dsp:sp>
    <dsp:sp modelId="{FE6C5A27-C7C7-4126-9E2F-DC3451E8C275}">
      <dsp:nvSpPr>
        <dsp:cNvPr id="0" name=""/>
        <dsp:cNvSpPr/>
      </dsp:nvSpPr>
      <dsp:spPr>
        <a:xfrm>
          <a:off x="1744909" y="2600058"/>
          <a:ext cx="335308" cy="392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BE" sz="1400" kern="1200"/>
        </a:p>
      </dsp:txBody>
      <dsp:txXfrm>
        <a:off x="1744909" y="2678507"/>
        <a:ext cx="234716" cy="235349"/>
      </dsp:txXfrm>
    </dsp:sp>
    <dsp:sp modelId="{EAE15EA0-997E-4BC5-9DF6-021E262DCBBA}">
      <dsp:nvSpPr>
        <dsp:cNvPr id="0" name=""/>
        <dsp:cNvSpPr/>
      </dsp:nvSpPr>
      <dsp:spPr>
        <a:xfrm>
          <a:off x="2219402" y="2188237"/>
          <a:ext cx="1581643" cy="1215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noProof="0" dirty="0"/>
            <a:t>Le Conseil disciplinaire détermine la recevabilité</a:t>
          </a:r>
        </a:p>
      </dsp:txBody>
      <dsp:txXfrm>
        <a:off x="2255014" y="2223849"/>
        <a:ext cx="1510419" cy="1144664"/>
      </dsp:txXfrm>
    </dsp:sp>
    <dsp:sp modelId="{365D2BF9-829F-478D-BE1F-703046FD6644}">
      <dsp:nvSpPr>
        <dsp:cNvPr id="0" name=""/>
        <dsp:cNvSpPr/>
      </dsp:nvSpPr>
      <dsp:spPr>
        <a:xfrm>
          <a:off x="3959209" y="2600058"/>
          <a:ext cx="335308" cy="392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BE" sz="1400" kern="1200"/>
        </a:p>
      </dsp:txBody>
      <dsp:txXfrm>
        <a:off x="3959209" y="2678507"/>
        <a:ext cx="234716" cy="235349"/>
      </dsp:txXfrm>
    </dsp:sp>
    <dsp:sp modelId="{1B49C543-C364-4D3E-9CC4-F30425EE03A2}">
      <dsp:nvSpPr>
        <dsp:cNvPr id="0" name=""/>
        <dsp:cNvSpPr/>
      </dsp:nvSpPr>
      <dsp:spPr>
        <a:xfrm>
          <a:off x="4433702" y="2188237"/>
          <a:ext cx="1581643" cy="1215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noProof="0" dirty="0"/>
            <a:t>Le psychologue mis en cause est informé</a:t>
          </a:r>
        </a:p>
      </dsp:txBody>
      <dsp:txXfrm>
        <a:off x="4469314" y="2223849"/>
        <a:ext cx="1510419" cy="1144664"/>
      </dsp:txXfrm>
    </dsp:sp>
    <dsp:sp modelId="{C4214AA8-425D-46C5-ACDD-439A55E7F0EE}">
      <dsp:nvSpPr>
        <dsp:cNvPr id="0" name=""/>
        <dsp:cNvSpPr/>
      </dsp:nvSpPr>
      <dsp:spPr>
        <a:xfrm>
          <a:off x="6173509" y="2600058"/>
          <a:ext cx="335308" cy="392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BE" sz="1400" kern="1200"/>
        </a:p>
      </dsp:txBody>
      <dsp:txXfrm>
        <a:off x="6173509" y="2678507"/>
        <a:ext cx="234716" cy="235349"/>
      </dsp:txXfrm>
    </dsp:sp>
    <dsp:sp modelId="{C7A62318-AC07-466C-84B5-35CC5417A56C}">
      <dsp:nvSpPr>
        <dsp:cNvPr id="0" name=""/>
        <dsp:cNvSpPr/>
      </dsp:nvSpPr>
      <dsp:spPr>
        <a:xfrm>
          <a:off x="6648002" y="2188237"/>
          <a:ext cx="1581643" cy="1215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noProof="0" dirty="0"/>
            <a:t>Audience</a:t>
          </a:r>
        </a:p>
      </dsp:txBody>
      <dsp:txXfrm>
        <a:off x="6683614" y="2223849"/>
        <a:ext cx="1510419" cy="1144664"/>
      </dsp:txXfrm>
    </dsp:sp>
    <dsp:sp modelId="{E06EC9A0-501A-4EA2-8ECA-914431BA85A1}">
      <dsp:nvSpPr>
        <dsp:cNvPr id="0" name=""/>
        <dsp:cNvSpPr/>
      </dsp:nvSpPr>
      <dsp:spPr>
        <a:xfrm>
          <a:off x="8387810" y="2600058"/>
          <a:ext cx="335308" cy="392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BE" sz="1400" kern="1200"/>
        </a:p>
      </dsp:txBody>
      <dsp:txXfrm>
        <a:off x="8387810" y="2678507"/>
        <a:ext cx="234716" cy="235349"/>
      </dsp:txXfrm>
    </dsp:sp>
    <dsp:sp modelId="{2974C04A-4349-4057-B80B-C8828A4001A5}">
      <dsp:nvSpPr>
        <dsp:cNvPr id="0" name=""/>
        <dsp:cNvSpPr/>
      </dsp:nvSpPr>
      <dsp:spPr>
        <a:xfrm>
          <a:off x="8862302" y="2188237"/>
          <a:ext cx="1581643" cy="1215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noProof="0" dirty="0"/>
            <a:t>Le Conseil disciplinaire prend une décision</a:t>
          </a:r>
        </a:p>
      </dsp:txBody>
      <dsp:txXfrm>
        <a:off x="8897914" y="2223849"/>
        <a:ext cx="1510419" cy="11446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B5BC7-B70A-46F4-8269-11900B1F6A4C}">
      <dsp:nvSpPr>
        <dsp:cNvPr id="0" name=""/>
        <dsp:cNvSpPr/>
      </dsp:nvSpPr>
      <dsp:spPr>
        <a:xfrm>
          <a:off x="0" y="0"/>
          <a:ext cx="8574360" cy="29972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65ED7-EC29-40FA-9694-ABBC7712DEDE}">
      <dsp:nvSpPr>
        <dsp:cNvPr id="0" name=""/>
        <dsp:cNvSpPr/>
      </dsp:nvSpPr>
      <dsp:spPr>
        <a:xfrm>
          <a:off x="2854" y="899163"/>
          <a:ext cx="2428920" cy="1198885"/>
        </a:xfrm>
        <a:prstGeom prst="roundRect">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fr-FR" sz="2100" kern="1200" noProof="0" dirty="0"/>
            <a:t>Inscription à la </a:t>
          </a:r>
          <a:r>
            <a:rPr lang="fr-FR" sz="2100" kern="1200" noProof="0" dirty="0" err="1"/>
            <a:t>Compsy</a:t>
          </a:r>
          <a:endParaRPr lang="fr-FR" sz="2100" kern="1200" noProof="0" dirty="0"/>
        </a:p>
      </dsp:txBody>
      <dsp:txXfrm>
        <a:off x="61379" y="957688"/>
        <a:ext cx="2311870" cy="1081835"/>
      </dsp:txXfrm>
    </dsp:sp>
    <dsp:sp modelId="{203EA2AF-143B-45D5-BE45-BCFD0060FFB4}">
      <dsp:nvSpPr>
        <dsp:cNvPr id="0" name=""/>
        <dsp:cNvSpPr/>
      </dsp:nvSpPr>
      <dsp:spPr>
        <a:xfrm>
          <a:off x="2553805" y="899163"/>
          <a:ext cx="2428920" cy="1198885"/>
        </a:xfrm>
        <a:prstGeom prst="roundRect">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fr-FR" sz="2100" kern="1200" noProof="0" dirty="0"/>
            <a:t>Visa du SPF Santé publique</a:t>
          </a:r>
        </a:p>
      </dsp:txBody>
      <dsp:txXfrm>
        <a:off x="2612330" y="957688"/>
        <a:ext cx="2311870" cy="1081835"/>
      </dsp:txXfrm>
    </dsp:sp>
    <dsp:sp modelId="{62488A3D-0550-4722-955E-ABEAA3047E07}">
      <dsp:nvSpPr>
        <dsp:cNvPr id="0" name=""/>
        <dsp:cNvSpPr/>
      </dsp:nvSpPr>
      <dsp:spPr>
        <a:xfrm>
          <a:off x="5104756" y="899163"/>
          <a:ext cx="2428920" cy="1198885"/>
        </a:xfrm>
        <a:prstGeom prst="roundRect">
          <a:avLst/>
        </a:prstGeom>
        <a:solidFill>
          <a:srgbClr val="14658C"/>
        </a:solidFill>
        <a:ln w="19050" cap="flat" cmpd="sng" algn="ctr">
          <a:solidFill>
            <a:srgbClr val="FFFFFF"/>
          </a:solidFill>
          <a:prstDash val="lg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noProof="0" dirty="0"/>
            <a:t>Stage professionnel</a:t>
          </a:r>
        </a:p>
      </dsp:txBody>
      <dsp:txXfrm>
        <a:off x="5163281" y="957688"/>
        <a:ext cx="2311870" cy="1081835"/>
      </dsp:txXfrm>
    </dsp:sp>
    <dsp:sp modelId="{A3FEDE71-4D72-4ABE-AF8E-0377DD582056}">
      <dsp:nvSpPr>
        <dsp:cNvPr id="0" name=""/>
        <dsp:cNvSpPr/>
      </dsp:nvSpPr>
      <dsp:spPr>
        <a:xfrm>
          <a:off x="7655707" y="899163"/>
          <a:ext cx="2428920" cy="1198885"/>
        </a:xfrm>
        <a:prstGeom prst="roundRect">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noProof="0" dirty="0"/>
            <a:t>Agrément des communautés (CFWB)</a:t>
          </a:r>
        </a:p>
      </dsp:txBody>
      <dsp:txXfrm>
        <a:off x="7714232" y="957688"/>
        <a:ext cx="2311870" cy="10818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7E839-7B8E-4AC1-8423-D524A2B70578}">
      <dsp:nvSpPr>
        <dsp:cNvPr id="0" name=""/>
        <dsp:cNvSpPr/>
      </dsp:nvSpPr>
      <dsp:spPr>
        <a:xfrm>
          <a:off x="1139" y="0"/>
          <a:ext cx="1387912" cy="530284"/>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nl-BE" sz="3100" kern="1200" dirty="0"/>
            <a:t>I</a:t>
          </a:r>
        </a:p>
      </dsp:txBody>
      <dsp:txXfrm>
        <a:off x="266281" y="0"/>
        <a:ext cx="857628" cy="530284"/>
      </dsp:txXfrm>
    </dsp:sp>
    <dsp:sp modelId="{34C6079D-4819-4381-BA21-B03973CAB76D}">
      <dsp:nvSpPr>
        <dsp:cNvPr id="0" name=""/>
        <dsp:cNvSpPr/>
      </dsp:nvSpPr>
      <dsp:spPr>
        <a:xfrm>
          <a:off x="1250259" y="0"/>
          <a:ext cx="1387912" cy="530284"/>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nl-BE" sz="3100" kern="1200" dirty="0"/>
            <a:t>V</a:t>
          </a:r>
        </a:p>
      </dsp:txBody>
      <dsp:txXfrm>
        <a:off x="1515401" y="0"/>
        <a:ext cx="857628" cy="530284"/>
      </dsp:txXfrm>
    </dsp:sp>
    <dsp:sp modelId="{C76DDC95-1CE9-4179-ADB3-44E49C70BFB8}">
      <dsp:nvSpPr>
        <dsp:cNvPr id="0" name=""/>
        <dsp:cNvSpPr/>
      </dsp:nvSpPr>
      <dsp:spPr>
        <a:xfrm>
          <a:off x="2499380" y="0"/>
          <a:ext cx="1387912" cy="530284"/>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nl-BE" sz="3100" kern="1200" dirty="0"/>
            <a:t>A</a:t>
          </a:r>
        </a:p>
      </dsp:txBody>
      <dsp:txXfrm>
        <a:off x="2764522" y="0"/>
        <a:ext cx="857628" cy="5302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7E839-7B8E-4AC1-8423-D524A2B70578}">
      <dsp:nvSpPr>
        <dsp:cNvPr id="0" name=""/>
        <dsp:cNvSpPr/>
      </dsp:nvSpPr>
      <dsp:spPr>
        <a:xfrm>
          <a:off x="2110" y="193169"/>
          <a:ext cx="1228538" cy="491415"/>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nl-BE" sz="2900" kern="1200" dirty="0"/>
            <a:t>I</a:t>
          </a:r>
        </a:p>
      </dsp:txBody>
      <dsp:txXfrm>
        <a:off x="247818" y="193169"/>
        <a:ext cx="737123" cy="491415"/>
      </dsp:txXfrm>
    </dsp:sp>
    <dsp:sp modelId="{34C6079D-4819-4381-BA21-B03973CAB76D}">
      <dsp:nvSpPr>
        <dsp:cNvPr id="0" name=""/>
        <dsp:cNvSpPr/>
      </dsp:nvSpPr>
      <dsp:spPr>
        <a:xfrm>
          <a:off x="1107794" y="193169"/>
          <a:ext cx="1228538" cy="491415"/>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nl-BE" sz="2900" kern="1200" dirty="0"/>
            <a:t>V</a:t>
          </a:r>
        </a:p>
      </dsp:txBody>
      <dsp:txXfrm>
        <a:off x="1353502" y="193169"/>
        <a:ext cx="737123" cy="491415"/>
      </dsp:txXfrm>
    </dsp:sp>
    <dsp:sp modelId="{6A913846-F60F-4499-B65D-49E2A1A4E30B}">
      <dsp:nvSpPr>
        <dsp:cNvPr id="0" name=""/>
        <dsp:cNvSpPr/>
      </dsp:nvSpPr>
      <dsp:spPr>
        <a:xfrm>
          <a:off x="2213479" y="193169"/>
          <a:ext cx="1228538" cy="491415"/>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nl-BE" sz="2900" kern="1200" dirty="0"/>
            <a:t>S</a:t>
          </a:r>
        </a:p>
      </dsp:txBody>
      <dsp:txXfrm>
        <a:off x="2459187" y="193169"/>
        <a:ext cx="737123" cy="491415"/>
      </dsp:txXfrm>
    </dsp:sp>
    <dsp:sp modelId="{C76DDC95-1CE9-4179-ADB3-44E49C70BFB8}">
      <dsp:nvSpPr>
        <dsp:cNvPr id="0" name=""/>
        <dsp:cNvSpPr/>
      </dsp:nvSpPr>
      <dsp:spPr>
        <a:xfrm>
          <a:off x="3319163" y="193169"/>
          <a:ext cx="1228538" cy="491415"/>
        </a:xfrm>
        <a:prstGeom prst="chevron">
          <a:avLst/>
        </a:prstGeom>
        <a:solidFill>
          <a:srgbClr val="1465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nl-BE" sz="2900" kern="1200" dirty="0"/>
            <a:t>A</a:t>
          </a:r>
        </a:p>
      </dsp:txBody>
      <dsp:txXfrm>
        <a:off x="3564871" y="193169"/>
        <a:ext cx="737123" cy="49141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5F05015-391A-480D-9C2A-929691DA690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73B02D68-A9DD-4C50-9889-72D4DF3F9DE4}"/>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7AD5D0C-6019-45B2-B7BD-A24DDEE6BAD9}" type="datetimeFigureOut">
              <a:rPr lang="fr-BE" smtClean="0"/>
              <a:t>02-12-20</a:t>
            </a:fld>
            <a:endParaRPr lang="fr-BE"/>
          </a:p>
        </p:txBody>
      </p:sp>
      <p:sp>
        <p:nvSpPr>
          <p:cNvPr id="4" name="Espace réservé du pied de page 3">
            <a:extLst>
              <a:ext uri="{FF2B5EF4-FFF2-40B4-BE49-F238E27FC236}">
                <a16:creationId xmlns:a16="http://schemas.microsoft.com/office/drawing/2014/main" id="{37AA1463-A571-4BB9-BD2E-F2017D4CA164}"/>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278A8AEF-3DCB-4A10-B7F3-D5FD38F95437}"/>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F6E98F2-ADE9-43B1-9177-32F3B5D89CBF}" type="slidenum">
              <a:rPr lang="fr-BE" smtClean="0"/>
              <a:t>‹N°›</a:t>
            </a:fld>
            <a:endParaRPr lang="fr-BE"/>
          </a:p>
        </p:txBody>
      </p:sp>
    </p:spTree>
    <p:extLst>
      <p:ext uri="{BB962C8B-B14F-4D97-AF65-F5344CB8AC3E}">
        <p14:creationId xmlns:p14="http://schemas.microsoft.com/office/powerpoint/2010/main" val="1853613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CCC99A9-EB01-4897-AC0C-8FE81A9343EA}" type="datetimeFigureOut">
              <a:rPr lang="nl-BE" smtClean="0"/>
              <a:pPr/>
              <a:t>2/12/2020</a:t>
            </a:fld>
            <a:endParaRPr lang="nl-BE"/>
          </a:p>
        </p:txBody>
      </p:sp>
      <p:sp>
        <p:nvSpPr>
          <p:cNvPr id="4" name="Tijdelijke aanduiding voor dia-afbeelding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A8700CA-9F23-4ECA-9BF6-524F7C614EE8}" type="slidenum">
              <a:rPr lang="nl-BE" smtClean="0"/>
              <a:pPr/>
              <a:t>‹N°›</a:t>
            </a:fld>
            <a:endParaRPr lang="nl-BE"/>
          </a:p>
        </p:txBody>
      </p:sp>
    </p:spTree>
    <p:extLst>
      <p:ext uri="{BB962C8B-B14F-4D97-AF65-F5344CB8AC3E}">
        <p14:creationId xmlns:p14="http://schemas.microsoft.com/office/powerpoint/2010/main" val="91004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3013"/>
            <a:ext cx="5962650" cy="3354387"/>
          </a:xfrm>
        </p:spPr>
      </p:sp>
      <p:sp>
        <p:nvSpPr>
          <p:cNvPr id="3" name="Tijdelijke aanduiding voor notities 2"/>
          <p:cNvSpPr>
            <a:spLocks noGrp="1"/>
          </p:cNvSpPr>
          <p:nvPr>
            <p:ph type="body" idx="1"/>
          </p:nvPr>
        </p:nvSpPr>
        <p:spPr/>
        <p:txBody>
          <a:bodyPr/>
          <a:lstStyle/>
          <a:p>
            <a:r>
              <a:rPr lang="nl-BE" dirty="0"/>
              <a:t>3-talig</a:t>
            </a:r>
            <a:r>
              <a:rPr lang="nl-BE" baseline="0" dirty="0"/>
              <a:t> logo in geplaatst. Als logo geplaatst, om zeker te zijn dat dit goed blijft staan.</a:t>
            </a:r>
            <a:endParaRPr lang="nl-BE" dirty="0"/>
          </a:p>
        </p:txBody>
      </p:sp>
      <p:sp>
        <p:nvSpPr>
          <p:cNvPr id="4" name="Tijdelijke aanduiding voor dianummer 3"/>
          <p:cNvSpPr>
            <a:spLocks noGrp="1"/>
          </p:cNvSpPr>
          <p:nvPr>
            <p:ph type="sldNum" sz="quarter" idx="10"/>
          </p:nvPr>
        </p:nvSpPr>
        <p:spPr/>
        <p:txBody>
          <a:bodyPr/>
          <a:lstStyle/>
          <a:p>
            <a:fld id="{6A8700CA-9F23-4ECA-9BF6-524F7C614EE8}" type="slidenum">
              <a:rPr lang="nl-BE" smtClean="0"/>
              <a:pPr/>
              <a:t>1</a:t>
            </a:fld>
            <a:endParaRPr lang="nl-BE"/>
          </a:p>
        </p:txBody>
      </p:sp>
    </p:spTree>
    <p:extLst>
      <p:ext uri="{BB962C8B-B14F-4D97-AF65-F5344CB8AC3E}">
        <p14:creationId xmlns:p14="http://schemas.microsoft.com/office/powerpoint/2010/main" val="1255487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A8700CA-9F23-4ECA-9BF6-524F7C614EE8}" type="slidenum">
              <a:rPr lang="nl-BE" smtClean="0"/>
              <a:pPr/>
              <a:t>14</a:t>
            </a:fld>
            <a:endParaRPr lang="nl-BE"/>
          </a:p>
        </p:txBody>
      </p:sp>
    </p:spTree>
    <p:extLst>
      <p:ext uri="{BB962C8B-B14F-4D97-AF65-F5344CB8AC3E}">
        <p14:creationId xmlns:p14="http://schemas.microsoft.com/office/powerpoint/2010/main" val="241552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a:t>26 mai 2014: la date d’entrée en vigueur du code de déontologie</a:t>
            </a:r>
          </a:p>
          <a:p>
            <a:endParaRPr lang="nl-BE" dirty="0"/>
          </a:p>
        </p:txBody>
      </p:sp>
      <p:sp>
        <p:nvSpPr>
          <p:cNvPr id="4" name="Tijdelijke aanduiding voor dianummer 3"/>
          <p:cNvSpPr>
            <a:spLocks noGrp="1"/>
          </p:cNvSpPr>
          <p:nvPr>
            <p:ph type="sldNum" sz="quarter" idx="5"/>
          </p:nvPr>
        </p:nvSpPr>
        <p:spPr/>
        <p:txBody>
          <a:bodyPr/>
          <a:lstStyle/>
          <a:p>
            <a:fld id="{6A8700CA-9F23-4ECA-9BF6-524F7C614EE8}" type="slidenum">
              <a:rPr lang="nl-BE" smtClean="0"/>
              <a:pPr/>
              <a:t>15</a:t>
            </a:fld>
            <a:endParaRPr lang="nl-BE"/>
          </a:p>
        </p:txBody>
      </p:sp>
    </p:spTree>
    <p:extLst>
      <p:ext uri="{BB962C8B-B14F-4D97-AF65-F5344CB8AC3E}">
        <p14:creationId xmlns:p14="http://schemas.microsoft.com/office/powerpoint/2010/main" val="63041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A8700CA-9F23-4ECA-9BF6-524F7C614EE8}" type="slidenum">
              <a:rPr lang="nl-BE" smtClean="0"/>
              <a:pPr/>
              <a:t>17</a:t>
            </a:fld>
            <a:endParaRPr lang="nl-BE"/>
          </a:p>
        </p:txBody>
      </p:sp>
    </p:spTree>
    <p:extLst>
      <p:ext uri="{BB962C8B-B14F-4D97-AF65-F5344CB8AC3E}">
        <p14:creationId xmlns:p14="http://schemas.microsoft.com/office/powerpoint/2010/main" val="145121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8700CA-9F23-4ECA-9BF6-524F7C614EE8}" type="slidenum">
              <a:rPr lang="nl-BE" smtClean="0"/>
              <a:pPr/>
              <a:t>20</a:t>
            </a:fld>
            <a:endParaRPr lang="nl-BE"/>
          </a:p>
        </p:txBody>
      </p:sp>
    </p:spTree>
    <p:extLst>
      <p:ext uri="{BB962C8B-B14F-4D97-AF65-F5344CB8AC3E}">
        <p14:creationId xmlns:p14="http://schemas.microsoft.com/office/powerpoint/2010/main" val="210414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Pas de solution pour un psychologue clinicien qui veut être agréé en tant que « maître de stage agréé » s’il introduit sa demande entre le 2 juillet 2021 et la mi-février 2025 au plus tôt, même s’il dispose d’au moins cinq ans d’expérience professionnelle pertinente et/ou même s’il dispose entre-temps d'un visa et d’un agrément</a:t>
            </a:r>
            <a:endParaRPr lang="nl-BE" dirty="0"/>
          </a:p>
          <a:p>
            <a:endParaRPr lang="nl-BE" dirty="0"/>
          </a:p>
        </p:txBody>
      </p:sp>
      <p:sp>
        <p:nvSpPr>
          <p:cNvPr id="4" name="Tijdelijke aanduiding voor dianummer 3"/>
          <p:cNvSpPr>
            <a:spLocks noGrp="1"/>
          </p:cNvSpPr>
          <p:nvPr>
            <p:ph type="sldNum" sz="quarter" idx="5"/>
          </p:nvPr>
        </p:nvSpPr>
        <p:spPr/>
        <p:txBody>
          <a:bodyPr/>
          <a:lstStyle/>
          <a:p>
            <a:fld id="{6A8700CA-9F23-4ECA-9BF6-524F7C614EE8}" type="slidenum">
              <a:rPr lang="nl-BE" smtClean="0"/>
              <a:pPr/>
              <a:t>31</a:t>
            </a:fld>
            <a:endParaRPr lang="nl-BE"/>
          </a:p>
        </p:txBody>
      </p:sp>
    </p:spTree>
    <p:extLst>
      <p:ext uri="{BB962C8B-B14F-4D97-AF65-F5344CB8AC3E}">
        <p14:creationId xmlns:p14="http://schemas.microsoft.com/office/powerpoint/2010/main" val="2882952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sz="1200" kern="1200" dirty="0">
                <a:solidFill>
                  <a:schemeClr val="tx1"/>
                </a:solidFill>
                <a:effectLst/>
                <a:latin typeface="+mn-lt"/>
                <a:ea typeface="+mn-ea"/>
                <a:cs typeface="+mn-cs"/>
              </a:rPr>
              <a:t>Un maître de stage agréé doit assurer à l’égard du candidat psychologue clinicien qui accomplit le stage professionnel ce qui suit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Une formation reposant sur une large base scientifique, dans laquelle les activités scientifiques sont en adéquation avec les activités pratiques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Sa présence ou la présence d'un psychologue clinicien mandaté par lui (dans ce cas, la disponibilité téléphonique doit encore être garantie) pendant les activités du candidat psychologue clinicien dans le service de stage ;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L’occasion d'assister aux formations, exposés et groupes de travail prévus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Supervision des activités du candidat psychologue clinicien, ainsi que sur les documents établis par celui-ci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Au moins une heure d’échange d’accompagnement par semaine à temps plein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Des réunions de groupe sur une base régulière et au moins dix fois par an (séminaires, discussions de cas, commentaires de publications de psychologie clinique, etc.)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La favorisation des contacts entre le candidat psychologue clinicien et d’autres professionnels de soins de santé en organisant des réunions multidisciplinaires et interdisciplinaires.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En outre, le maître de stage agréé doit également remplir les obligations suivantes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Suivre une formation permanente annuelle, organisée par des institutions universitaires ou par des associations scientifiques en collaboration avec des institutions universitaires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Continuer à exercer une activité clinique réelle durant son agrément comme « maître de stage agrée », et ce au sein du service de stage ou au sein de chaque site du service de stage si celui-ci est dispersé sur plusieurs sites.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Le maître de stage agréé doit en outre s'assurer (et ce avant le début du stage professionnel) qu’une assurance appropriée en responsabilité professionnelle a été contractée dans le chef du candidat psychologue clinicien. Cette assurance doit couvrir tous les actes posés par le candidat pendant le stage professionnel.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Par ailleurs, le maître de stage agréé ne peut confier au candidat psychologue clinicien que les responsabilités qui correspondent à l'état de sa formation.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Enfin, le maître de stage agréé n’assure la formation que d’un nombre limité de candidats psychologues cliniciens en fonction du nombre de consultations dans le service de stage et du nombre de psychologues cliniciens agréés (c'est-à-dire les psychologues cliniciens qui ont leur visa et leur agrément) dans le service de stage. Le nombre maximal de candidats psychologues cliniciens pouvant être encadrés simultanément par le maître de stage est limité à </a:t>
            </a:r>
            <a:r>
              <a:rPr lang="fr-BE" sz="1200" b="1" kern="1200" dirty="0">
                <a:solidFill>
                  <a:schemeClr val="tx1"/>
                </a:solidFill>
                <a:effectLst/>
                <a:latin typeface="+mn-lt"/>
                <a:ea typeface="+mn-ea"/>
                <a:cs typeface="+mn-cs"/>
              </a:rPr>
              <a:t>quatre</a:t>
            </a:r>
            <a:r>
              <a:rPr lang="fr-BE" sz="1200" kern="1200" dirty="0">
                <a:solidFill>
                  <a:schemeClr val="tx1"/>
                </a:solidFill>
                <a:effectLst/>
                <a:latin typeface="+mn-lt"/>
                <a:ea typeface="+mn-ea"/>
                <a:cs typeface="+mn-cs"/>
              </a:rPr>
              <a:t>.</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16, §2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19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25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26, premier alinéa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26, deuxième alinéa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27, premier alinéa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27, deuxième alinéa AR du 26 avril 2019.</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Art. 16, §3 AR du 26 avril 2019.</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Art. 17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24, premier alinéa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24, deuxième alinéa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28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21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21 AR du 26 avril 2019.</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6A8700CA-9F23-4ECA-9BF6-524F7C614EE8}" type="slidenum">
              <a:rPr lang="nl-BE" smtClean="0"/>
              <a:pPr/>
              <a:t>33</a:t>
            </a:fld>
            <a:endParaRPr lang="nl-BE"/>
          </a:p>
        </p:txBody>
      </p:sp>
    </p:spTree>
    <p:extLst>
      <p:ext uri="{BB962C8B-B14F-4D97-AF65-F5344CB8AC3E}">
        <p14:creationId xmlns:p14="http://schemas.microsoft.com/office/powerpoint/2010/main" val="204579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sz="1200" kern="1200" dirty="0">
                <a:solidFill>
                  <a:schemeClr val="tx1"/>
                </a:solidFill>
                <a:effectLst/>
                <a:latin typeface="+mn-lt"/>
                <a:ea typeface="+mn-ea"/>
                <a:cs typeface="+mn-cs"/>
              </a:rPr>
              <a:t>Un maître de stage agréé doit assurer à l’égard du candidat psychologue clinicien qui accomplit le stage professionnel ce qui suit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Une formation reposant sur une large base scientifique, dans laquelle les activités scientifiques sont en adéquation avec les activités pratiques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Sa présence ou la présence d'un psychologue clinicien mandaté par lui (dans ce cas, la disponibilité téléphonique doit encore être garantie) pendant les activités du candidat psychologue clinicien dans le service de stage ;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L’occasion d'assister aux formations, exposés et groupes de travail prévus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Supervision des activités du candidat psychologue clinicien, ainsi que sur les documents établis par celui-ci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Au moins une heure d’échange d’accompagnement par semaine à temps plein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Des réunions de groupe sur une base régulière et au moins dix fois par an (séminaires, discussions de cas, commentaires de publications de psychologie clinique, etc.)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La favorisation des contacts entre le candidat psychologue clinicien et d’autres professionnels de soins de santé en organisant des réunions multidisciplinaires et interdisciplinaires.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En outre, le maître de stage agréé doit également remplir les obligations suivantes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Suivre une formation permanente annuelle, organisée par des institutions universitaires ou par des associations scientifiques en collaboration avec des institutions universitaires ;</a:t>
            </a:r>
            <a:endParaRPr lang="nl-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Continuer à exercer une activité clinique réelle durant son agrément comme « maître de stage agrée », et ce au sein du service de stage ou au sein de chaque site du service de stage si celui-ci est dispersé sur plusieurs sites.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Le maître de stage agréé doit en outre s'assurer (et ce avant le début du stage professionnel) qu’une assurance appropriée en responsabilité professionnelle a été contractée dans le chef du candidat psychologue clinicien. Cette assurance doit couvrir tous les actes posés par le candidat pendant le stage professionnel.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Par ailleurs, le maître de stage agréé ne peut confier au candidat psychologue clinicien que les responsabilités qui correspondent à l'état de sa formation.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Enfin, le maître de stage agréé n’assure la formation que d’un nombre limité de candidats psychologues cliniciens en fonction du nombre de consultations dans le service de stage et du nombre de psychologues cliniciens agréés (c'est-à-dire les psychologues cliniciens qui ont leur visa et leur agrément) dans le service de stage. Le nombre maximal de candidats psychologues cliniciens pouvant être encadrés simultanément par le maître de stage est limité à </a:t>
            </a:r>
            <a:r>
              <a:rPr lang="fr-BE" sz="1200" b="1" kern="1200" dirty="0">
                <a:solidFill>
                  <a:schemeClr val="tx1"/>
                </a:solidFill>
                <a:effectLst/>
                <a:latin typeface="+mn-lt"/>
                <a:ea typeface="+mn-ea"/>
                <a:cs typeface="+mn-cs"/>
              </a:rPr>
              <a:t>quatre</a:t>
            </a:r>
            <a:r>
              <a:rPr lang="fr-BE" sz="1200" kern="1200" dirty="0">
                <a:solidFill>
                  <a:schemeClr val="tx1"/>
                </a:solidFill>
                <a:effectLst/>
                <a:latin typeface="+mn-lt"/>
                <a:ea typeface="+mn-ea"/>
                <a:cs typeface="+mn-cs"/>
              </a:rPr>
              <a:t>.</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16, §2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19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25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26, premier alinéa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26, deuxième alinéa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27, premier alinéa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27, deuxième alinéa AR du 26 avril 2019.</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Art. 16, §3 AR du 26 avril 2019.</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Art. 17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24, premier alinéa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24, deuxième alinéa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28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21 AR du 26 avril 2019.</a:t>
            </a:r>
            <a:endParaRPr lang="nl-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Art. 21 AR du 26 avril 2019.</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6A8700CA-9F23-4ECA-9BF6-524F7C614EE8}" type="slidenum">
              <a:rPr lang="nl-BE" smtClean="0"/>
              <a:pPr/>
              <a:t>34</a:t>
            </a:fld>
            <a:endParaRPr lang="nl-BE"/>
          </a:p>
        </p:txBody>
      </p:sp>
    </p:spTree>
    <p:extLst>
      <p:ext uri="{BB962C8B-B14F-4D97-AF65-F5344CB8AC3E}">
        <p14:creationId xmlns:p14="http://schemas.microsoft.com/office/powerpoint/2010/main" val="1169153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sz="1200" kern="1200" dirty="0">
                <a:solidFill>
                  <a:schemeClr val="tx1"/>
                </a:solidFill>
                <a:effectLst/>
                <a:latin typeface="+mn-lt"/>
                <a:ea typeface="+mn-ea"/>
                <a:cs typeface="+mn-cs"/>
              </a:rPr>
              <a:t>La demande de reconnaissance en tant que maître de stage et service de stage doit être introduite électroniquement auprès du SPF Santé publique à l'aide d'un formulaire unique.</a:t>
            </a:r>
            <a:r>
              <a:rPr lang="fr-BE" sz="1200" kern="1200" baseline="30000" dirty="0">
                <a:solidFill>
                  <a:schemeClr val="tx1"/>
                </a:solidFill>
                <a:effectLst/>
                <a:latin typeface="+mn-lt"/>
                <a:ea typeface="+mn-ea"/>
                <a:cs typeface="+mn-cs"/>
              </a:rPr>
              <a:t> </a:t>
            </a:r>
            <a:r>
              <a:rPr lang="fr-BE" sz="1200" kern="1200" dirty="0">
                <a:solidFill>
                  <a:schemeClr val="tx1"/>
                </a:solidFill>
                <a:effectLst/>
                <a:latin typeface="+mn-lt"/>
                <a:ea typeface="+mn-ea"/>
                <a:cs typeface="+mn-cs"/>
              </a:rPr>
              <a:t>  Ce formulaire n'est pas encore disponible, mais devrait normalement l'être bientôt. Au moyen de ce formulaire, les maîtres de stage et services de stage candidats devront démontrer qu'ils remplissent les conditions énumérées ci-dessus. Ils devront également joindre à leur candidature un contrat détaillant les droits et obligations mutuels entre les maîtres de stage et services de stage candidats, d'une part, et les stagiaires psychologues cliniciens candidats, d'autre part.   </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Les demandes seront évaluées par un groupe de travail permanent du Conseil fédéral des professions des soins de santé mentale.  Le Conseil fédéral donne son avis au Ministre de la Santé publique dans les 60 jours ; celui-ci se prononcera alors finalement sur la reconnaissance.</a:t>
            </a:r>
            <a:r>
              <a:rPr lang="nl-BE" sz="1200" kern="1200" dirty="0">
                <a:solidFill>
                  <a:schemeClr val="tx1"/>
                </a:solidFill>
                <a:effectLst/>
                <a:latin typeface="+mn-lt"/>
                <a:ea typeface="+mn-ea"/>
                <a:cs typeface="+mn-cs"/>
              </a:rPr>
              <a:t> </a:t>
            </a:r>
            <a:r>
              <a:rPr lang="fr-BE" sz="1200" kern="1200" dirty="0">
                <a:solidFill>
                  <a:schemeClr val="tx1"/>
                </a:solidFill>
                <a:effectLst/>
                <a:latin typeface="+mn-lt"/>
                <a:ea typeface="+mn-ea"/>
                <a:cs typeface="+mn-cs"/>
              </a:rPr>
              <a:t>Les maîtres de stage et services de stage candidats en seront informés par voie électronique.</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Art. 1, §1, premier et troisième alinéa AM du 20 février 2020.</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Art. 1, §2 et 3 AM du 20 février 2020.</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Art. 1, §2 AM du 20 février 2020.</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Art. 2 AM du 20 février 2020.</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Art. 3 et 4 AM du 20 février 2020.</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Art. 4, dernier alinéa AM du 20 février 2020.</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6A8700CA-9F23-4ECA-9BF6-524F7C614EE8}" type="slidenum">
              <a:rPr lang="nl-BE" smtClean="0"/>
              <a:pPr/>
              <a:t>38</a:t>
            </a:fld>
            <a:endParaRPr lang="nl-BE"/>
          </a:p>
        </p:txBody>
      </p:sp>
    </p:spTree>
    <p:extLst>
      <p:ext uri="{BB962C8B-B14F-4D97-AF65-F5344CB8AC3E}">
        <p14:creationId xmlns:p14="http://schemas.microsoft.com/office/powerpoint/2010/main" val="2642443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fr-FR" sz="1200" kern="1200" dirty="0">
                <a:solidFill>
                  <a:schemeClr val="tx1"/>
                </a:solidFill>
                <a:effectLst/>
                <a:latin typeface="+mn-lt"/>
                <a:ea typeface="+mn-ea"/>
                <a:cs typeface="+mn-cs"/>
              </a:rPr>
              <a:t>La psychothérapie a été définie dans la LEPPS, notamment dans l’article 68/2/1, §1 et se lit comme suit : « </a:t>
            </a:r>
            <a:r>
              <a:rPr lang="fr-FR" sz="1200" i="1" kern="1200" dirty="0">
                <a:solidFill>
                  <a:schemeClr val="tx1"/>
                </a:solidFill>
                <a:effectLst/>
                <a:latin typeface="+mn-lt"/>
                <a:ea typeface="+mn-ea"/>
                <a:cs typeface="+mn-cs"/>
              </a:rPr>
              <a:t>La psychothérapie est une forme de traitement des soins de santé qui utilise, de façon logique et systématique, un ensemble cohérent de moyens psychologiques (interventions), qui sont ancrés dans un cadre de référence psychologique et scientifique, et qui requièrent une collaboration interdisciplinaire.</a:t>
            </a:r>
            <a:r>
              <a:rPr lang="fr-FR" sz="1200" kern="1200" dirty="0">
                <a:solidFill>
                  <a:schemeClr val="tx1"/>
                </a:solidFill>
                <a:effectLst/>
                <a:latin typeface="+mn-lt"/>
                <a:ea typeface="+mn-ea"/>
                <a:cs typeface="+mn-cs"/>
              </a:rPr>
              <a:t> » </a:t>
            </a:r>
            <a:endParaRPr lang="nl-BE"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Le titre de « psychothérapeute » n’est nulle part protégé par la loi, ce qui implique qu’à priori peu importe quelle personne peut utiliser ce titre. Néanmoins, il y a le droit civil qui peut jouer un rôle, notamment l’article 1382 du Code civil, qui est l’article principal quand il s’agit du droit de la responsabilité. Selon cet article, si quelqu’un commet une faute qui cause du dommage et il y a un lien causal entre la faute et le dommage, cette personne est responsable. Il se peut que si quelqu’un utiliserait le titre de psychothérapeute sans avoir suivi une formation quant à ce et du coup sans savoir comment correctement faire son boulot et puis cette personne cause du dommage par cela, que cette personne soit responsable et devra payer un dommage. Sous cet angle-là, on pourrait argumenter qu’il y a une certaine restriction à qui peut porter le titre de « psychothérapeute », mais cette restriction est plutôt  « minime ». </a:t>
            </a:r>
            <a:endParaRPr lang="nl-BE"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L’exercice de la psychothérapie a été réservé en premier lieu aux médecins, psychologues cliniciens et orthopédagogues cliniciens (art. 68/2/1, §2 LEPPS). La Cour constitutionnelle a considéré que cette provision est inconstitutionnelle, mais que pour le fait qu’il n’y aurait pas de mesures transitoires prises pour les personnes – comme vous – qui exerçaient déjà la psychothérapie sans être « médecins, psychologues cliniciens ou orthopédagogue cliniciens ». Ce n’est pas certain quelles conséquences découlent de cet arrêt de la Cour constitutionnelle : on pourrait en déduire que le fait que la Cour constitutionnelle a décidé que le manque de mesures transitoires est inconstitutionnel, veut dire que les personnes comme vous qui auraient dû pouvoir bénéficier des mesures transitoires, devraient être capable de le faire. Au même temps, la définition de la psychothérapie – indiqué ci-dessous – est large et formulée d’une telle manière qu’il se peut qu’il y a des actions qui peuvent selon la LEPPS être qualifié en tant que « psychothérapie », ainsi que par exemple en tant que « psychologie clinique », ce qui fait qu’en exerçant la psychothérapie, il pourrait être argumenté que vous outrepassez la loi en exerçant de la psychologie clinique, ce que vous n’êtes pas autorisé de faire. Vu l’inconstitutionnalité auquel la Cour constitutionnelle a décidé et vu le fait que cette deuxième vision des choses résulterait en une discrimination entre les « psychothérapeutes » qui ne seraient pas capable de bénéficier des mesures transitoires, au contraire des « psychologues cliniciens », la première vision semble être la vision la plus correcte. Néanmoins, pour avoir plus de clarté, ce serait bien que le législateur intervient. </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6A8700CA-9F23-4ECA-9BF6-524F7C614EE8}" type="slidenum">
              <a:rPr lang="nl-BE" smtClean="0"/>
              <a:pPr/>
              <a:t>42</a:t>
            </a:fld>
            <a:endParaRPr lang="nl-BE"/>
          </a:p>
        </p:txBody>
      </p:sp>
    </p:spTree>
    <p:extLst>
      <p:ext uri="{BB962C8B-B14F-4D97-AF65-F5344CB8AC3E}">
        <p14:creationId xmlns:p14="http://schemas.microsoft.com/office/powerpoint/2010/main" val="243381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200" dirty="0">
                <a:solidFill>
                  <a:srgbClr val="14658C"/>
                </a:solidFill>
              </a:rPr>
              <a:t>(</a:t>
            </a:r>
            <a:r>
              <a:rPr lang="nl-BE" sz="1200" dirty="0" err="1">
                <a:solidFill>
                  <a:srgbClr val="14658C"/>
                </a:solidFill>
              </a:rPr>
              <a:t>concernant</a:t>
            </a:r>
            <a:r>
              <a:rPr lang="nl-BE" sz="1200" dirty="0">
                <a:solidFill>
                  <a:srgbClr val="14658C"/>
                </a:solidFill>
              </a:rPr>
              <a:t> </a:t>
            </a:r>
            <a:r>
              <a:rPr lang="nl-BE" sz="1200" dirty="0" err="1">
                <a:solidFill>
                  <a:srgbClr val="14658C"/>
                </a:solidFill>
              </a:rPr>
              <a:t>le</a:t>
            </a:r>
            <a:r>
              <a:rPr lang="nl-BE" sz="1200" dirty="0">
                <a:solidFill>
                  <a:srgbClr val="14658C"/>
                </a:solidFill>
              </a:rPr>
              <a:t> </a:t>
            </a:r>
            <a:r>
              <a:rPr lang="nl-BE" sz="1200" dirty="0" err="1">
                <a:solidFill>
                  <a:srgbClr val="14658C"/>
                </a:solidFill>
              </a:rPr>
              <a:t>statut</a:t>
            </a:r>
            <a:r>
              <a:rPr lang="nl-BE" sz="1200" dirty="0">
                <a:solidFill>
                  <a:srgbClr val="14658C"/>
                </a:solidFill>
              </a:rPr>
              <a:t> du </a:t>
            </a:r>
            <a:r>
              <a:rPr lang="nl-BE" sz="1200" dirty="0" err="1">
                <a:solidFill>
                  <a:srgbClr val="14658C"/>
                </a:solidFill>
              </a:rPr>
              <a:t>psychologue</a:t>
            </a:r>
            <a:r>
              <a:rPr lang="nl-BE" sz="1200" dirty="0">
                <a:solidFill>
                  <a:srgbClr val="14658C"/>
                </a:solidFill>
              </a:rPr>
              <a:t>)</a:t>
            </a:r>
            <a:endParaRPr lang="fr-BE" dirty="0"/>
          </a:p>
        </p:txBody>
      </p:sp>
      <p:sp>
        <p:nvSpPr>
          <p:cNvPr id="4" name="Espace réservé du numéro de diapositive 3"/>
          <p:cNvSpPr>
            <a:spLocks noGrp="1"/>
          </p:cNvSpPr>
          <p:nvPr>
            <p:ph type="sldNum" sz="quarter" idx="5"/>
          </p:nvPr>
        </p:nvSpPr>
        <p:spPr/>
        <p:txBody>
          <a:bodyPr/>
          <a:lstStyle/>
          <a:p>
            <a:fld id="{6A8700CA-9F23-4ECA-9BF6-524F7C614EE8}" type="slidenum">
              <a:rPr lang="nl-BE" smtClean="0"/>
              <a:pPr/>
              <a:t>45</a:t>
            </a:fld>
            <a:endParaRPr lang="nl-BE"/>
          </a:p>
        </p:txBody>
      </p:sp>
    </p:spTree>
    <p:extLst>
      <p:ext uri="{BB962C8B-B14F-4D97-AF65-F5344CB8AC3E}">
        <p14:creationId xmlns:p14="http://schemas.microsoft.com/office/powerpoint/2010/main" val="289224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dirty="0"/>
              <a:t>(la </a:t>
            </a:r>
            <a:r>
              <a:rPr lang="nl-BE" dirty="0" err="1"/>
              <a:t>présentation</a:t>
            </a:r>
            <a:r>
              <a:rPr lang="nl-BE" dirty="0"/>
              <a:t> a </a:t>
            </a:r>
            <a:r>
              <a:rPr lang="nl-BE" dirty="0" err="1"/>
              <a:t>entre</a:t>
            </a:r>
            <a:r>
              <a:rPr lang="nl-BE" dirty="0"/>
              <a:t> </a:t>
            </a:r>
            <a:r>
              <a:rPr lang="nl-BE" dirty="0" err="1"/>
              <a:t>autres</a:t>
            </a:r>
            <a:r>
              <a:rPr lang="nl-BE" dirty="0"/>
              <a:t> </a:t>
            </a:r>
            <a:r>
              <a:rPr lang="nl-BE" dirty="0" err="1"/>
              <a:t>été</a:t>
            </a:r>
            <a:r>
              <a:rPr lang="nl-BE" dirty="0"/>
              <a:t> </a:t>
            </a:r>
            <a:r>
              <a:rPr lang="nl-BE" dirty="0" err="1"/>
              <a:t>construite</a:t>
            </a:r>
            <a:r>
              <a:rPr lang="nl-BE" dirty="0"/>
              <a:t> </a:t>
            </a:r>
            <a:r>
              <a:rPr lang="nl-BE" dirty="0" err="1"/>
              <a:t>autour</a:t>
            </a:r>
            <a:r>
              <a:rPr lang="nl-BE" dirty="0"/>
              <a:t> de ces </a:t>
            </a:r>
            <a:r>
              <a:rPr lang="nl-BE" dirty="0" err="1"/>
              <a:t>questions</a:t>
            </a:r>
            <a:r>
              <a:rPr lang="nl-BE" dirty="0"/>
              <a:t>)</a:t>
            </a:r>
          </a:p>
          <a:p>
            <a:r>
              <a:rPr lang="nl-BE" dirty="0"/>
              <a:t>Non </a:t>
            </a:r>
            <a:r>
              <a:rPr lang="nl-BE" dirty="0" err="1"/>
              <a:t>sur</a:t>
            </a:r>
            <a:r>
              <a:rPr lang="nl-BE" dirty="0"/>
              <a:t> </a:t>
            </a:r>
            <a:r>
              <a:rPr lang="nl-BE" dirty="0" err="1"/>
              <a:t>l’aspect</a:t>
            </a:r>
            <a:r>
              <a:rPr lang="nl-BE" dirty="0"/>
              <a:t> </a:t>
            </a:r>
            <a:r>
              <a:rPr lang="nl-BE" dirty="0" err="1"/>
              <a:t>politique</a:t>
            </a:r>
            <a:endParaRPr lang="fr-BE" dirty="0"/>
          </a:p>
        </p:txBody>
      </p:sp>
      <p:sp>
        <p:nvSpPr>
          <p:cNvPr id="4" name="Espace réservé du numéro de diapositive 3"/>
          <p:cNvSpPr>
            <a:spLocks noGrp="1"/>
          </p:cNvSpPr>
          <p:nvPr>
            <p:ph type="sldNum" sz="quarter" idx="5"/>
          </p:nvPr>
        </p:nvSpPr>
        <p:spPr/>
        <p:txBody>
          <a:bodyPr/>
          <a:lstStyle/>
          <a:p>
            <a:fld id="{6A8700CA-9F23-4ECA-9BF6-524F7C614EE8}" type="slidenum">
              <a:rPr lang="nl-BE" smtClean="0"/>
              <a:pPr/>
              <a:t>3</a:t>
            </a:fld>
            <a:endParaRPr lang="nl-BE"/>
          </a:p>
        </p:txBody>
      </p:sp>
    </p:spTree>
    <p:extLst>
      <p:ext uri="{BB962C8B-B14F-4D97-AF65-F5344CB8AC3E}">
        <p14:creationId xmlns:p14="http://schemas.microsoft.com/office/powerpoint/2010/main" val="2980666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Welke gegevens mogen we van u toevoegen?</a:t>
            </a:r>
          </a:p>
        </p:txBody>
      </p:sp>
      <p:sp>
        <p:nvSpPr>
          <p:cNvPr id="4" name="Tijdelijke aanduiding voor dianummer 3"/>
          <p:cNvSpPr>
            <a:spLocks noGrp="1"/>
          </p:cNvSpPr>
          <p:nvPr>
            <p:ph type="sldNum" sz="quarter" idx="10"/>
          </p:nvPr>
        </p:nvSpPr>
        <p:spPr/>
        <p:txBody>
          <a:bodyPr/>
          <a:lstStyle/>
          <a:p>
            <a:fld id="{6A8700CA-9F23-4ECA-9BF6-524F7C614EE8}" type="slidenum">
              <a:rPr lang="nl-BE" smtClean="0"/>
              <a:pPr/>
              <a:t>47</a:t>
            </a:fld>
            <a:endParaRPr lang="nl-BE"/>
          </a:p>
        </p:txBody>
      </p:sp>
    </p:spTree>
    <p:extLst>
      <p:ext uri="{BB962C8B-B14F-4D97-AF65-F5344CB8AC3E}">
        <p14:creationId xmlns:p14="http://schemas.microsoft.com/office/powerpoint/2010/main" val="325681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A8700CA-9F23-4ECA-9BF6-524F7C614EE8}" type="slidenum">
              <a:rPr lang="nl-BE" smtClean="0"/>
              <a:pPr/>
              <a:t>6</a:t>
            </a:fld>
            <a:endParaRPr lang="nl-BE"/>
          </a:p>
        </p:txBody>
      </p:sp>
    </p:spTree>
    <p:extLst>
      <p:ext uri="{BB962C8B-B14F-4D97-AF65-F5344CB8AC3E}">
        <p14:creationId xmlns:p14="http://schemas.microsoft.com/office/powerpoint/2010/main" val="88028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A8700CA-9F23-4ECA-9BF6-524F7C614EE8}" type="slidenum">
              <a:rPr lang="nl-BE" smtClean="0">
                <a:solidFill>
                  <a:prstClr val="black"/>
                </a:solidFill>
              </a:rPr>
              <a:pPr/>
              <a:t>7</a:t>
            </a:fld>
            <a:endParaRPr lang="nl-BE">
              <a:solidFill>
                <a:prstClr val="black"/>
              </a:solidFill>
            </a:endParaRPr>
          </a:p>
        </p:txBody>
      </p:sp>
    </p:spTree>
    <p:extLst>
      <p:ext uri="{BB962C8B-B14F-4D97-AF65-F5344CB8AC3E}">
        <p14:creationId xmlns:p14="http://schemas.microsoft.com/office/powerpoint/2010/main" val="94048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210" indent="-171210">
              <a:buFont typeface="Arial" panose="020B0604020202020204" pitchFamily="34" charset="0"/>
              <a:buChar char="•"/>
            </a:pPr>
            <a:r>
              <a:rPr lang="nl-BE" dirty="0"/>
              <a:t>Diploma niet voldoende om de titel van psycholoog te mogen dragen</a:t>
            </a:r>
          </a:p>
          <a:p>
            <a:pPr marL="171210" indent="-171210">
              <a:buFont typeface="Arial" panose="020B0604020202020204" pitchFamily="34" charset="0"/>
              <a:buChar char="•"/>
            </a:pPr>
            <a:r>
              <a:rPr lang="nl-BE" dirty="0"/>
              <a:t>De wet geeft geen monopolie op de uitoefening van psychologische activiteiten</a:t>
            </a:r>
          </a:p>
        </p:txBody>
      </p:sp>
      <p:sp>
        <p:nvSpPr>
          <p:cNvPr id="4" name="Tijdelijke aanduiding voor dianummer 3"/>
          <p:cNvSpPr>
            <a:spLocks noGrp="1"/>
          </p:cNvSpPr>
          <p:nvPr>
            <p:ph type="sldNum" sz="quarter" idx="10"/>
          </p:nvPr>
        </p:nvSpPr>
        <p:spPr/>
        <p:txBody>
          <a:bodyPr/>
          <a:lstStyle/>
          <a:p>
            <a:fld id="{6A8700CA-9F23-4ECA-9BF6-524F7C614EE8}" type="slidenum">
              <a:rPr lang="nl-BE" smtClean="0"/>
              <a:pPr/>
              <a:t>8</a:t>
            </a:fld>
            <a:endParaRPr lang="nl-BE"/>
          </a:p>
        </p:txBody>
      </p:sp>
    </p:spTree>
    <p:extLst>
      <p:ext uri="{BB962C8B-B14F-4D97-AF65-F5344CB8AC3E}">
        <p14:creationId xmlns:p14="http://schemas.microsoft.com/office/powerpoint/2010/main" val="343013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titel gebruiken zonder te voldoen aan de</a:t>
            </a:r>
            <a:r>
              <a:rPr lang="nl-BE" baseline="0" dirty="0"/>
              <a:t> tweeledige voorwaarde </a:t>
            </a:r>
            <a:r>
              <a:rPr lang="nl-BE" sz="1400" dirty="0"/>
              <a:t>[Master – inschrijving op de lijst]</a:t>
            </a:r>
            <a:endParaRPr lang="nl-BE" dirty="0"/>
          </a:p>
        </p:txBody>
      </p:sp>
      <p:sp>
        <p:nvSpPr>
          <p:cNvPr id="4" name="Tijdelijke aanduiding voor dianummer 3"/>
          <p:cNvSpPr>
            <a:spLocks noGrp="1"/>
          </p:cNvSpPr>
          <p:nvPr>
            <p:ph type="sldNum" sz="quarter" idx="10"/>
          </p:nvPr>
        </p:nvSpPr>
        <p:spPr/>
        <p:txBody>
          <a:bodyPr/>
          <a:lstStyle/>
          <a:p>
            <a:fld id="{6A8700CA-9F23-4ECA-9BF6-524F7C614EE8}" type="slidenum">
              <a:rPr lang="nl-BE" smtClean="0"/>
              <a:pPr/>
              <a:t>9</a:t>
            </a:fld>
            <a:endParaRPr lang="nl-BE"/>
          </a:p>
        </p:txBody>
      </p:sp>
    </p:spTree>
    <p:extLst>
      <p:ext uri="{BB962C8B-B14F-4D97-AF65-F5344CB8AC3E}">
        <p14:creationId xmlns:p14="http://schemas.microsoft.com/office/powerpoint/2010/main" val="374977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A8700CA-9F23-4ECA-9BF6-524F7C614EE8}" type="slidenum">
              <a:rPr lang="nl-BE" smtClean="0"/>
              <a:pPr/>
              <a:t>10</a:t>
            </a:fld>
            <a:endParaRPr lang="nl-BE"/>
          </a:p>
        </p:txBody>
      </p:sp>
    </p:spTree>
    <p:extLst>
      <p:ext uri="{BB962C8B-B14F-4D97-AF65-F5344CB8AC3E}">
        <p14:creationId xmlns:p14="http://schemas.microsoft.com/office/powerpoint/2010/main" val="274587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8700CA-9F23-4ECA-9BF6-524F7C614EE8}"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739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A8700CA-9F23-4ECA-9BF6-524F7C614EE8}" type="slidenum">
              <a:rPr lang="nl-BE" smtClean="0"/>
              <a:pPr/>
              <a:t>13</a:t>
            </a:fld>
            <a:endParaRPr lang="nl-BE"/>
          </a:p>
        </p:txBody>
      </p:sp>
    </p:spTree>
    <p:extLst>
      <p:ext uri="{BB962C8B-B14F-4D97-AF65-F5344CB8AC3E}">
        <p14:creationId xmlns:p14="http://schemas.microsoft.com/office/powerpoint/2010/main" val="3561717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7676BE-2663-4BBF-B2FF-78BD63FDE362}"/>
              </a:ext>
            </a:extLst>
          </p:cNvPr>
          <p:cNvSpPr/>
          <p:nvPr userDrawn="1"/>
        </p:nvSpPr>
        <p:spPr>
          <a:xfrm>
            <a:off x="0" y="5791200"/>
            <a:ext cx="12192000" cy="1066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1800"/>
          </a:p>
        </p:txBody>
      </p:sp>
      <p:sp>
        <p:nvSpPr>
          <p:cNvPr id="7" name="Rectangle 6">
            <a:extLst>
              <a:ext uri="{FF2B5EF4-FFF2-40B4-BE49-F238E27FC236}">
                <a16:creationId xmlns:a16="http://schemas.microsoft.com/office/drawing/2014/main" id="{DDC249EC-671C-4E17-9A8B-71D8B76E73E1}"/>
              </a:ext>
            </a:extLst>
          </p:cNvPr>
          <p:cNvSpPr/>
          <p:nvPr userDrawn="1"/>
        </p:nvSpPr>
        <p:spPr>
          <a:xfrm>
            <a:off x="0" y="0"/>
            <a:ext cx="12192000" cy="5791200"/>
          </a:xfrm>
          <a:prstGeom prst="rect">
            <a:avLst/>
          </a:prstGeom>
          <a:solidFill>
            <a:srgbClr val="146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2130426"/>
            <a:ext cx="10363200" cy="1470025"/>
          </a:xfrm>
        </p:spPr>
        <p:txBody>
          <a:bodyPr/>
          <a:lstStyle>
            <a:lvl1pPr>
              <a:defRPr>
                <a:solidFill>
                  <a:schemeClr val="bg1"/>
                </a:solidFill>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a:t>
            </a:r>
            <a:r>
              <a:rPr lang="nl-BE" dirty="0" err="1"/>
              <a:t>to</a:t>
            </a:r>
            <a:r>
              <a:rPr lang="nl-BE" dirty="0"/>
              <a:t> </a:t>
            </a:r>
            <a:r>
              <a:rPr lang="nl-BE" dirty="0" err="1"/>
              <a:t>edit</a:t>
            </a:r>
            <a:r>
              <a:rPr lang="nl-BE" dirty="0"/>
              <a:t> Master </a:t>
            </a:r>
            <a:r>
              <a:rPr lang="nl-BE" dirty="0" err="1"/>
              <a:t>subtitle</a:t>
            </a:r>
            <a:r>
              <a:rPr lang="nl-BE" dirty="0"/>
              <a:t> </a:t>
            </a:r>
            <a:r>
              <a:rPr lang="nl-BE" dirty="0" err="1"/>
              <a:t>style</a:t>
            </a:r>
            <a:endParaRPr lang="en-US" dirty="0"/>
          </a:p>
        </p:txBody>
      </p:sp>
      <p:pic>
        <p:nvPicPr>
          <p:cNvPr id="11" name="Picture 3" descr="PC_logo_langWIT.png">
            <a:extLst>
              <a:ext uri="{FF2B5EF4-FFF2-40B4-BE49-F238E27FC236}">
                <a16:creationId xmlns:a16="http://schemas.microsoft.com/office/drawing/2014/main" id="{9CC67879-2F59-4F79-9A12-8973B4CCB32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81000" y="5943600"/>
            <a:ext cx="2971800" cy="851194"/>
          </a:xfrm>
          <a:prstGeom prst="rect">
            <a:avLst/>
          </a:prstGeom>
        </p:spPr>
      </p:pic>
      <p:pic>
        <p:nvPicPr>
          <p:cNvPr id="12" name="Picture 4" descr="be_logo.png">
            <a:extLst>
              <a:ext uri="{FF2B5EF4-FFF2-40B4-BE49-F238E27FC236}">
                <a16:creationId xmlns:a16="http://schemas.microsoft.com/office/drawing/2014/main" id="{C9329D72-1B8E-4848-8770-F71D1DB5CF0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403121" y="6324600"/>
            <a:ext cx="309503" cy="22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fld id="{48580CF1-2C35-944A-B0B4-173319ADAACD}" type="datetimeFigureOut">
              <a:rPr lang="en-US" smtClean="0"/>
              <a:pPr/>
              <a:t>12/2/2020</a:t>
            </a:fld>
            <a:endParaRPr lang="en-US"/>
          </a:p>
        </p:txBody>
      </p:sp>
      <p:sp>
        <p:nvSpPr>
          <p:cNvPr id="5" name="Slide Number Placeholder 4"/>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206485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4" name="Date Placeholder 3"/>
          <p:cNvSpPr>
            <a:spLocks noGrp="1"/>
          </p:cNvSpPr>
          <p:nvPr>
            <p:ph type="dt" sz="half" idx="10"/>
          </p:nvPr>
        </p:nvSpPr>
        <p:spPr/>
        <p:txBody>
          <a:bodyPr/>
          <a:lstStyle/>
          <a:p>
            <a:fld id="{48580CF1-2C35-944A-B0B4-173319ADAACD}" type="datetimeFigureOut">
              <a:rPr lang="en-US" smtClean="0"/>
              <a:pPr/>
              <a:t>12/2/2020</a:t>
            </a:fld>
            <a:endParaRPr lang="en-US"/>
          </a:p>
        </p:txBody>
      </p:sp>
      <p:sp>
        <p:nvSpPr>
          <p:cNvPr id="6" name="Slide Number Placeholder 5"/>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341298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1143000"/>
          </a:xfrm>
        </p:spPr>
        <p:txBody>
          <a:bodyPr/>
          <a:lstStyle>
            <a:lvl1pPr>
              <a:defRPr>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609600" y="1600201"/>
            <a:ext cx="10959008"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en-US" dirty="0"/>
          </a:p>
        </p:txBody>
      </p:sp>
      <p:sp>
        <p:nvSpPr>
          <p:cNvPr id="4" name="Date Placeholder 3"/>
          <p:cNvSpPr>
            <a:spLocks noGrp="1"/>
          </p:cNvSpPr>
          <p:nvPr>
            <p:ph type="dt" sz="half" idx="10"/>
          </p:nvPr>
        </p:nvSpPr>
        <p:spPr>
          <a:xfrm>
            <a:off x="4234656" y="6232228"/>
            <a:ext cx="2844800" cy="365125"/>
          </a:xfrm>
        </p:spPr>
        <p:txBody>
          <a:bodyPr/>
          <a:lstStyle/>
          <a:p>
            <a:fld id="{48580CF1-2C35-944A-B0B4-173319ADAACD}" type="datetimeFigureOut">
              <a:rPr lang="en-US" smtClean="0"/>
              <a:pPr/>
              <a:t>12/2/2020</a:t>
            </a:fld>
            <a:endParaRPr lang="en-US" dirty="0"/>
          </a:p>
        </p:txBody>
      </p:sp>
      <p:sp>
        <p:nvSpPr>
          <p:cNvPr id="8" name="Slide Number Placeholder 5">
            <a:extLst>
              <a:ext uri="{FF2B5EF4-FFF2-40B4-BE49-F238E27FC236}">
                <a16:creationId xmlns:a16="http://schemas.microsoft.com/office/drawing/2014/main" id="{DEEA7B9A-054F-42A4-893A-6A5E7DF8B8B6}"/>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106610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4" name="Date Placeholder 3"/>
          <p:cNvSpPr>
            <a:spLocks noGrp="1"/>
          </p:cNvSpPr>
          <p:nvPr>
            <p:ph type="dt" sz="half" idx="10"/>
          </p:nvPr>
        </p:nvSpPr>
        <p:spPr/>
        <p:txBody>
          <a:bodyPr/>
          <a:lstStyle/>
          <a:p>
            <a:fld id="{48580CF1-2C35-944A-B0B4-173319ADAACD}" type="datetimeFigureOut">
              <a:rPr lang="en-US" smtClean="0"/>
              <a:pPr/>
              <a:t>12/2/2020</a:t>
            </a:fld>
            <a:endParaRPr lang="en-US"/>
          </a:p>
        </p:txBody>
      </p:sp>
      <p:sp>
        <p:nvSpPr>
          <p:cNvPr id="6" name="Slide Number Placeholder 5"/>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68267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48580CF1-2C35-944A-B0B4-173319ADAACD}" type="datetimeFigureOut">
              <a:rPr lang="en-US" smtClean="0"/>
              <a:pPr/>
              <a:t>12/2/2020</a:t>
            </a:fld>
            <a:endParaRPr lang="en-US"/>
          </a:p>
        </p:txBody>
      </p:sp>
      <p:sp>
        <p:nvSpPr>
          <p:cNvPr id="7" name="Slide Number Placeholder 6"/>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1090079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fld id="{48580CF1-2C35-944A-B0B4-173319ADAACD}" type="datetimeFigureOut">
              <a:rPr lang="en-US" smtClean="0"/>
              <a:pPr/>
              <a:t>12/2/2020</a:t>
            </a:fld>
            <a:endParaRPr lang="en-US"/>
          </a:p>
        </p:txBody>
      </p:sp>
      <p:sp>
        <p:nvSpPr>
          <p:cNvPr id="9" name="Slide Number Placeholder 8"/>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2785390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fld id="{48580CF1-2C35-944A-B0B4-173319ADAACD}" type="datetimeFigureOut">
              <a:rPr lang="en-US" smtClean="0"/>
              <a:pPr/>
              <a:t>12/2/2020</a:t>
            </a:fld>
            <a:endParaRPr lang="en-US"/>
          </a:p>
        </p:txBody>
      </p:sp>
      <p:sp>
        <p:nvSpPr>
          <p:cNvPr id="5" name="Slide Number Placeholder 4"/>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25509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80CF1-2C35-944A-B0B4-173319ADAACD}" type="datetimeFigureOut">
              <a:rPr lang="en-US" smtClean="0"/>
              <a:pPr/>
              <a:t>12/2/2020</a:t>
            </a:fld>
            <a:endParaRPr lang="en-US"/>
          </a:p>
        </p:txBody>
      </p:sp>
      <p:sp>
        <p:nvSpPr>
          <p:cNvPr id="4" name="Slide Number Placeholder 3"/>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2634293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nl-B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48580CF1-2C35-944A-B0B4-173319ADAACD}" type="datetimeFigureOut">
              <a:rPr lang="en-US" smtClean="0"/>
              <a:pPr/>
              <a:t>12/2/2020</a:t>
            </a:fld>
            <a:endParaRPr lang="en-US"/>
          </a:p>
        </p:txBody>
      </p:sp>
      <p:sp>
        <p:nvSpPr>
          <p:cNvPr id="7" name="Slide Number Placeholder 6"/>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521192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48580CF1-2C35-944A-B0B4-173319ADAACD}" type="datetimeFigureOut">
              <a:rPr lang="en-US" smtClean="0"/>
              <a:pPr/>
              <a:t>12/2/2020</a:t>
            </a:fld>
            <a:endParaRPr lang="en-US"/>
          </a:p>
        </p:txBody>
      </p:sp>
      <p:sp>
        <p:nvSpPr>
          <p:cNvPr id="7" name="Slide Number Placeholder 6"/>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68897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C249EC-671C-4E17-9A8B-71D8B76E73E1}"/>
              </a:ext>
            </a:extLst>
          </p:cNvPr>
          <p:cNvSpPr/>
          <p:nvPr userDrawn="1"/>
        </p:nvSpPr>
        <p:spPr>
          <a:xfrm>
            <a:off x="0" y="0"/>
            <a:ext cx="12192000" cy="5791200"/>
          </a:xfrm>
          <a:prstGeom prst="rect">
            <a:avLst/>
          </a:prstGeom>
          <a:solidFill>
            <a:srgbClr val="146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2130426"/>
            <a:ext cx="10363200" cy="1470025"/>
          </a:xfrm>
        </p:spPr>
        <p:txBody>
          <a:bodyPr/>
          <a:lstStyle>
            <a:lvl1pPr>
              <a:defRPr>
                <a:solidFill>
                  <a:schemeClr val="bg1"/>
                </a:solidFill>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a:t>
            </a:r>
            <a:r>
              <a:rPr lang="nl-BE" dirty="0" err="1"/>
              <a:t>to</a:t>
            </a:r>
            <a:r>
              <a:rPr lang="nl-BE" dirty="0"/>
              <a:t> </a:t>
            </a:r>
            <a:r>
              <a:rPr lang="nl-BE" dirty="0" err="1"/>
              <a:t>edit</a:t>
            </a:r>
            <a:r>
              <a:rPr lang="nl-BE" dirty="0"/>
              <a:t> Master </a:t>
            </a:r>
            <a:r>
              <a:rPr lang="nl-BE" dirty="0" err="1"/>
              <a:t>subtitle</a:t>
            </a:r>
            <a:r>
              <a:rPr lang="nl-BE" dirty="0"/>
              <a:t> </a:t>
            </a:r>
            <a:r>
              <a:rPr lang="nl-BE" dirty="0" err="1"/>
              <a:t>style</a:t>
            </a:r>
            <a:endParaRPr lang="en-US" dirty="0"/>
          </a:p>
        </p:txBody>
      </p:sp>
      <p:pic>
        <p:nvPicPr>
          <p:cNvPr id="10" name="Picture 3" descr="PC_logo_langWIT.png">
            <a:extLst>
              <a:ext uri="{FF2B5EF4-FFF2-40B4-BE49-F238E27FC236}">
                <a16:creationId xmlns:a16="http://schemas.microsoft.com/office/drawing/2014/main" id="{D6E234AF-D337-49D9-89F3-4C01539FB05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1000" y="5943600"/>
            <a:ext cx="2971800" cy="851194"/>
          </a:xfrm>
          <a:prstGeom prst="rect">
            <a:avLst/>
          </a:prstGeom>
        </p:spPr>
      </p:pic>
      <p:pic>
        <p:nvPicPr>
          <p:cNvPr id="11" name="Picture 4" descr="be_logo.png">
            <a:extLst>
              <a:ext uri="{FF2B5EF4-FFF2-40B4-BE49-F238E27FC236}">
                <a16:creationId xmlns:a16="http://schemas.microsoft.com/office/drawing/2014/main" id="{2F958DAE-2541-4C5C-8CE2-8782438407B3}"/>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403121" y="6324600"/>
            <a:ext cx="309503" cy="228600"/>
          </a:xfrm>
          <a:prstGeom prst="rect">
            <a:avLst/>
          </a:prstGeom>
        </p:spPr>
      </p:pic>
    </p:spTree>
    <p:extLst>
      <p:ext uri="{BB962C8B-B14F-4D97-AF65-F5344CB8AC3E}">
        <p14:creationId xmlns:p14="http://schemas.microsoft.com/office/powerpoint/2010/main" val="2112965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094912" cy="1143000"/>
          </a:xfrm>
        </p:spPr>
        <p:txBody>
          <a:bodyPr/>
          <a:lstStyle>
            <a:lvl1pPr>
              <a:defRPr>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609600" y="1600201"/>
            <a:ext cx="10094912"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en-US" dirty="0"/>
          </a:p>
        </p:txBody>
      </p:sp>
      <p:sp>
        <p:nvSpPr>
          <p:cNvPr id="4" name="Date Placeholder 3"/>
          <p:cNvSpPr>
            <a:spLocks noGrp="1"/>
          </p:cNvSpPr>
          <p:nvPr>
            <p:ph type="dt" sz="half" idx="10"/>
          </p:nvPr>
        </p:nvSpPr>
        <p:spPr>
          <a:xfrm>
            <a:off x="4234656" y="6232228"/>
            <a:ext cx="2844800" cy="365125"/>
          </a:xfrm>
        </p:spPr>
        <p:txBody>
          <a:bodyPr/>
          <a:lstStyle/>
          <a:p>
            <a:fld id="{48580CF1-2C35-944A-B0B4-173319ADAACD}" type="datetimeFigureOut">
              <a:rPr lang="en-US" smtClean="0"/>
              <a:pPr/>
              <a:t>12/2/2020</a:t>
            </a:fld>
            <a:endParaRPr lang="en-US" dirty="0"/>
          </a:p>
        </p:txBody>
      </p:sp>
      <p:sp>
        <p:nvSpPr>
          <p:cNvPr id="6" name="Slide Number Placeholder 5"/>
          <p:cNvSpPr>
            <a:spLocks noGrp="1"/>
          </p:cNvSpPr>
          <p:nvPr>
            <p:ph type="sldNum" sz="quarter" idx="12"/>
          </p:nvPr>
        </p:nvSpPr>
        <p:spPr>
          <a:xfrm>
            <a:off x="11184565" y="92077"/>
            <a:ext cx="915239" cy="365125"/>
          </a:xfrm>
        </p:spPr>
        <p:txBody>
          <a:bodyPr/>
          <a:lstStyle>
            <a:lvl1pPr>
              <a:defRPr>
                <a:solidFill>
                  <a:schemeClr val="bg1"/>
                </a:solidFill>
              </a:defRPr>
            </a:lvl1pPr>
          </a:lstStyle>
          <a:p>
            <a:fld id="{AB9BA22D-6AEC-3242-A2AC-34A44852A67A}" type="slidenum">
              <a:rPr lang="en-US" smtClean="0"/>
              <a:pPr/>
              <a:t>‹N°›</a:t>
            </a:fld>
            <a:endParaRPr lang="en-US" dirty="0"/>
          </a:p>
        </p:txBody>
      </p:sp>
    </p:spTree>
    <p:extLst>
      <p:ext uri="{BB962C8B-B14F-4D97-AF65-F5344CB8AC3E}">
        <p14:creationId xmlns:p14="http://schemas.microsoft.com/office/powerpoint/2010/main" val="1071704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9837439" cy="1362075"/>
          </a:xfrm>
        </p:spPr>
        <p:txBody>
          <a:bodyPr anchor="t"/>
          <a:lstStyle>
            <a:lvl1pPr algn="l">
              <a:defRPr sz="4000" b="1" cap="all">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Text Placeholder 2"/>
          <p:cNvSpPr>
            <a:spLocks noGrp="1"/>
          </p:cNvSpPr>
          <p:nvPr>
            <p:ph type="body" idx="1"/>
          </p:nvPr>
        </p:nvSpPr>
        <p:spPr>
          <a:xfrm>
            <a:off x="963085" y="2906713"/>
            <a:ext cx="9837439" cy="1500187"/>
          </a:xfrm>
        </p:spPr>
        <p:txBody>
          <a:bodyPr anchor="b"/>
          <a:lstStyle>
            <a:lvl1pPr marL="0" indent="0">
              <a:buNone/>
              <a:defRPr sz="2000">
                <a:solidFill>
                  <a:schemeClr val="tx1">
                    <a:tint val="75000"/>
                  </a:schemeClr>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4" name="Date Placeholder 3"/>
          <p:cNvSpPr>
            <a:spLocks noGrp="1"/>
          </p:cNvSpPr>
          <p:nvPr>
            <p:ph type="dt" sz="half" idx="10"/>
          </p:nvPr>
        </p:nvSpPr>
        <p:spPr/>
        <p:txBody>
          <a:bodyPr/>
          <a:lstStyle/>
          <a:p>
            <a:fld id="{48580CF1-2C35-944A-B0B4-173319ADAACD}" type="datetimeFigureOut">
              <a:rPr lang="en-US" smtClean="0"/>
              <a:pPr/>
              <a:t>12/2/2020</a:t>
            </a:fld>
            <a:endParaRPr lang="en-US"/>
          </a:p>
        </p:txBody>
      </p:sp>
      <p:sp>
        <p:nvSpPr>
          <p:cNvPr id="6" name="Slide Number Placeholder 5"/>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166204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90923" cy="1143000"/>
          </a:xfrm>
        </p:spPr>
        <p:txBody>
          <a:bodyPr/>
          <a:lstStyle>
            <a:lvl1pPr>
              <a:defRPr>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sz="half" idx="1"/>
          </p:nvPr>
        </p:nvSpPr>
        <p:spPr>
          <a:xfrm>
            <a:off x="609600" y="1600201"/>
            <a:ext cx="50400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en-US" dirty="0"/>
          </a:p>
        </p:txBody>
      </p:sp>
      <p:sp>
        <p:nvSpPr>
          <p:cNvPr id="4" name="Content Placeholder 3"/>
          <p:cNvSpPr>
            <a:spLocks noGrp="1"/>
          </p:cNvSpPr>
          <p:nvPr>
            <p:ph sz="half" idx="2"/>
          </p:nvPr>
        </p:nvSpPr>
        <p:spPr>
          <a:xfrm>
            <a:off x="5760523" y="1600201"/>
            <a:ext cx="50400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en-US" dirty="0"/>
          </a:p>
        </p:txBody>
      </p:sp>
      <p:sp>
        <p:nvSpPr>
          <p:cNvPr id="5" name="Date Placeholder 4"/>
          <p:cNvSpPr>
            <a:spLocks noGrp="1"/>
          </p:cNvSpPr>
          <p:nvPr>
            <p:ph type="dt" sz="half" idx="10"/>
          </p:nvPr>
        </p:nvSpPr>
        <p:spPr/>
        <p:txBody>
          <a:bodyPr/>
          <a:lstStyle/>
          <a:p>
            <a:fld id="{48580CF1-2C35-944A-B0B4-173319ADAACD}" type="datetimeFigureOut">
              <a:rPr lang="en-US" smtClean="0"/>
              <a:pPr/>
              <a:t>12/2/2020</a:t>
            </a:fld>
            <a:endParaRPr lang="en-US"/>
          </a:p>
        </p:txBody>
      </p:sp>
      <p:sp>
        <p:nvSpPr>
          <p:cNvPr id="7" name="Slide Number Placeholder 6"/>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1236427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90923" cy="1143000"/>
          </a:xfrm>
        </p:spPr>
        <p:txBody>
          <a:bodyPr/>
          <a:lstStyle>
            <a:lvl1pPr>
              <a:defRPr>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Text Placeholder 2"/>
          <p:cNvSpPr>
            <a:spLocks noGrp="1"/>
          </p:cNvSpPr>
          <p:nvPr>
            <p:ph type="body" idx="1"/>
          </p:nvPr>
        </p:nvSpPr>
        <p:spPr>
          <a:xfrm>
            <a:off x="609600" y="1535113"/>
            <a:ext cx="5040000" cy="639762"/>
          </a:xfrm>
        </p:spPr>
        <p:txBody>
          <a:bodyPr anchor="b"/>
          <a:lstStyle>
            <a:lvl1pPr marL="0" indent="0">
              <a:buNone/>
              <a:defRPr sz="2400" b="1">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4" name="Content Placeholder 3"/>
          <p:cNvSpPr>
            <a:spLocks noGrp="1"/>
          </p:cNvSpPr>
          <p:nvPr>
            <p:ph sz="half" idx="2"/>
          </p:nvPr>
        </p:nvSpPr>
        <p:spPr>
          <a:xfrm>
            <a:off x="609600" y="2174875"/>
            <a:ext cx="5040000" cy="3951288"/>
          </a:xfrm>
        </p:spPr>
        <p:txBody>
          <a:bodyPr/>
          <a:lstStyle>
            <a:lvl1pPr>
              <a:defRPr sz="2400">
                <a:latin typeface="Raleway" panose="020B0503030101060003" pitchFamily="34" charset="0"/>
              </a:defRPr>
            </a:lvl1pPr>
            <a:lvl2pPr>
              <a:defRPr sz="2000">
                <a:latin typeface="Raleway" panose="020B0503030101060003" pitchFamily="34" charset="0"/>
              </a:defRPr>
            </a:lvl2pPr>
            <a:lvl3pPr>
              <a:defRPr sz="1800">
                <a:latin typeface="Raleway" panose="020B0503030101060003" pitchFamily="34" charset="0"/>
              </a:defRPr>
            </a:lvl3pPr>
            <a:lvl4pPr>
              <a:defRPr sz="1600">
                <a:latin typeface="Raleway" panose="020B0503030101060003" pitchFamily="34" charset="0"/>
              </a:defRPr>
            </a:lvl4pPr>
            <a:lvl5pPr>
              <a:defRPr sz="1600">
                <a:latin typeface="Raleway" panose="020B0503030101060003" pitchFamily="34" charset="0"/>
              </a:defRPr>
            </a:lvl5pPr>
            <a:lvl6pPr>
              <a:defRPr sz="1600"/>
            </a:lvl6pPr>
            <a:lvl7pPr>
              <a:defRPr sz="1600"/>
            </a:lvl7pPr>
            <a:lvl8pPr>
              <a:defRPr sz="1600"/>
            </a:lvl8pPr>
            <a:lvl9pPr>
              <a:defRPr sz="1600"/>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en-US" dirty="0"/>
          </a:p>
        </p:txBody>
      </p:sp>
      <p:sp>
        <p:nvSpPr>
          <p:cNvPr id="5" name="Text Placeholder 4"/>
          <p:cNvSpPr>
            <a:spLocks noGrp="1"/>
          </p:cNvSpPr>
          <p:nvPr>
            <p:ph type="body" sz="quarter" idx="3"/>
          </p:nvPr>
        </p:nvSpPr>
        <p:spPr>
          <a:xfrm>
            <a:off x="5760523" y="1535113"/>
            <a:ext cx="5040000" cy="639762"/>
          </a:xfrm>
        </p:spPr>
        <p:txBody>
          <a:bodyPr anchor="b"/>
          <a:lstStyle>
            <a:lvl1pPr marL="0" indent="0">
              <a:buNone/>
              <a:defRPr sz="2400" b="1">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6" name="Content Placeholder 5"/>
          <p:cNvSpPr>
            <a:spLocks noGrp="1"/>
          </p:cNvSpPr>
          <p:nvPr>
            <p:ph sz="quarter" idx="4"/>
          </p:nvPr>
        </p:nvSpPr>
        <p:spPr>
          <a:xfrm>
            <a:off x="5760523" y="2174875"/>
            <a:ext cx="5040000" cy="3951288"/>
          </a:xfrm>
        </p:spPr>
        <p:txBody>
          <a:bodyPr/>
          <a:lstStyle>
            <a:lvl1pPr>
              <a:defRPr sz="2400">
                <a:latin typeface="Raleway" panose="020B0503030101060003" pitchFamily="34" charset="0"/>
              </a:defRPr>
            </a:lvl1pPr>
            <a:lvl2pPr>
              <a:defRPr sz="2000">
                <a:latin typeface="Raleway" panose="020B0503030101060003" pitchFamily="34" charset="0"/>
              </a:defRPr>
            </a:lvl2pPr>
            <a:lvl3pPr>
              <a:defRPr sz="1800">
                <a:latin typeface="Raleway" panose="020B0503030101060003" pitchFamily="34" charset="0"/>
              </a:defRPr>
            </a:lvl3pPr>
            <a:lvl4pPr>
              <a:defRPr sz="1600">
                <a:latin typeface="Raleway" panose="020B0503030101060003" pitchFamily="34" charset="0"/>
              </a:defRPr>
            </a:lvl4pPr>
            <a:lvl5pPr>
              <a:defRPr sz="1600">
                <a:latin typeface="Raleway" panose="020B0503030101060003" pitchFamily="34" charset="0"/>
              </a:defRPr>
            </a:lvl5pPr>
            <a:lvl6pPr>
              <a:defRPr sz="1600"/>
            </a:lvl6pPr>
            <a:lvl7pPr>
              <a:defRPr sz="1600"/>
            </a:lvl7pPr>
            <a:lvl8pPr>
              <a:defRPr sz="1600"/>
            </a:lvl8pPr>
            <a:lvl9pPr>
              <a:defRPr sz="1600"/>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en-US" dirty="0"/>
          </a:p>
        </p:txBody>
      </p:sp>
      <p:sp>
        <p:nvSpPr>
          <p:cNvPr id="7" name="Date Placeholder 6"/>
          <p:cNvSpPr>
            <a:spLocks noGrp="1"/>
          </p:cNvSpPr>
          <p:nvPr>
            <p:ph type="dt" sz="half" idx="10"/>
          </p:nvPr>
        </p:nvSpPr>
        <p:spPr/>
        <p:txBody>
          <a:bodyPr/>
          <a:lstStyle/>
          <a:p>
            <a:fld id="{48580CF1-2C35-944A-B0B4-173319ADAACD}" type="datetimeFigureOut">
              <a:rPr lang="en-US" smtClean="0"/>
              <a:pPr/>
              <a:t>12/2/2020</a:t>
            </a:fld>
            <a:endParaRPr lang="en-US"/>
          </a:p>
        </p:txBody>
      </p:sp>
      <p:sp>
        <p:nvSpPr>
          <p:cNvPr id="9" name="Slide Number Placeholder 8"/>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1015355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Date Placeholder 2"/>
          <p:cNvSpPr>
            <a:spLocks noGrp="1"/>
          </p:cNvSpPr>
          <p:nvPr>
            <p:ph type="dt" sz="half" idx="10"/>
          </p:nvPr>
        </p:nvSpPr>
        <p:spPr/>
        <p:txBody>
          <a:bodyPr/>
          <a:lstStyle/>
          <a:p>
            <a:fld id="{48580CF1-2C35-944A-B0B4-173319ADAACD}" type="datetimeFigureOut">
              <a:rPr lang="en-US" smtClean="0"/>
              <a:pPr/>
              <a:t>12/2/2020</a:t>
            </a:fld>
            <a:endParaRPr lang="en-US"/>
          </a:p>
        </p:txBody>
      </p:sp>
      <p:sp>
        <p:nvSpPr>
          <p:cNvPr id="5" name="Slide Number Placeholder 4"/>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4034365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80CF1-2C35-944A-B0B4-173319ADAACD}" type="datetimeFigureOut">
              <a:rPr lang="en-US" smtClean="0"/>
              <a:pPr/>
              <a:t>12/2/2020</a:t>
            </a:fld>
            <a:endParaRPr lang="en-US"/>
          </a:p>
        </p:txBody>
      </p:sp>
      <p:sp>
        <p:nvSpPr>
          <p:cNvPr id="4" name="Slide Number Placeholder 3"/>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3771807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Content Placeholder 2"/>
          <p:cNvSpPr>
            <a:spLocks noGrp="1"/>
          </p:cNvSpPr>
          <p:nvPr>
            <p:ph idx="1"/>
          </p:nvPr>
        </p:nvSpPr>
        <p:spPr>
          <a:xfrm>
            <a:off x="4766733" y="273051"/>
            <a:ext cx="6225811"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5" name="Date Placeholder 4"/>
          <p:cNvSpPr>
            <a:spLocks noGrp="1"/>
          </p:cNvSpPr>
          <p:nvPr>
            <p:ph type="dt" sz="half" idx="10"/>
          </p:nvPr>
        </p:nvSpPr>
        <p:spPr/>
        <p:txBody>
          <a:bodyPr/>
          <a:lstStyle/>
          <a:p>
            <a:fld id="{48580CF1-2C35-944A-B0B4-173319ADAACD}" type="datetimeFigureOut">
              <a:rPr lang="en-US" smtClean="0"/>
              <a:pPr/>
              <a:t>12/2/2020</a:t>
            </a:fld>
            <a:endParaRPr lang="en-US"/>
          </a:p>
        </p:txBody>
      </p:sp>
      <p:sp>
        <p:nvSpPr>
          <p:cNvPr id="7" name="Slide Number Placeholder 6"/>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2029168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p:txBody>
      </p:sp>
      <p:sp>
        <p:nvSpPr>
          <p:cNvPr id="5" name="Date Placeholder 4"/>
          <p:cNvSpPr>
            <a:spLocks noGrp="1"/>
          </p:cNvSpPr>
          <p:nvPr>
            <p:ph type="dt" sz="half" idx="10"/>
          </p:nvPr>
        </p:nvSpPr>
        <p:spPr/>
        <p:txBody>
          <a:bodyPr/>
          <a:lstStyle/>
          <a:p>
            <a:fld id="{48580CF1-2C35-944A-B0B4-173319ADAACD}" type="datetimeFigureOut">
              <a:rPr lang="en-US" smtClean="0"/>
              <a:pPr/>
              <a:t>12/2/2020</a:t>
            </a:fld>
            <a:endParaRPr lang="en-US"/>
          </a:p>
        </p:txBody>
      </p:sp>
      <p:sp>
        <p:nvSpPr>
          <p:cNvPr id="7" name="Slide Number Placeholder 6"/>
          <p:cNvSpPr>
            <a:spLocks noGrp="1"/>
          </p:cNvSpPr>
          <p:nvPr>
            <p:ph type="sldNum" sz="quarter" idx="12"/>
          </p:nvPr>
        </p:nvSpPr>
        <p:spPr/>
        <p:txBody>
          <a:bodyPr/>
          <a:lstStyle/>
          <a:p>
            <a:fld id="{AB9BA22D-6AEC-3242-A2AC-34A44852A67A}" type="slidenum">
              <a:rPr lang="en-US" smtClean="0"/>
              <a:pPr/>
              <a:t>‹N°›</a:t>
            </a:fld>
            <a:endParaRPr lang="en-US"/>
          </a:p>
        </p:txBody>
      </p:sp>
    </p:spTree>
    <p:extLst>
      <p:ext uri="{BB962C8B-B14F-4D97-AF65-F5344CB8AC3E}">
        <p14:creationId xmlns:p14="http://schemas.microsoft.com/office/powerpoint/2010/main" val="157355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14658C"/>
                </a:solidFill>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658C"/>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a:t>
            </a:r>
            <a:r>
              <a:rPr lang="nl-BE" dirty="0" err="1"/>
              <a:t>to</a:t>
            </a:r>
            <a:r>
              <a:rPr lang="nl-BE" dirty="0"/>
              <a:t> </a:t>
            </a:r>
            <a:r>
              <a:rPr lang="nl-BE" dirty="0" err="1"/>
              <a:t>edit</a:t>
            </a:r>
            <a:r>
              <a:rPr lang="nl-BE" dirty="0"/>
              <a:t> Master </a:t>
            </a:r>
            <a:r>
              <a:rPr lang="nl-BE" dirty="0" err="1"/>
              <a:t>subtitle</a:t>
            </a:r>
            <a:r>
              <a:rPr lang="nl-BE" dirty="0"/>
              <a:t> </a:t>
            </a:r>
            <a:r>
              <a:rPr lang="nl-BE" dirty="0" err="1"/>
              <a:t>style</a:t>
            </a:r>
            <a:endParaRPr lang="en-US" dirty="0"/>
          </a:p>
        </p:txBody>
      </p:sp>
      <p:pic>
        <p:nvPicPr>
          <p:cNvPr id="6" name="Picture 3" descr="PC_logo_langWIT.png">
            <a:extLst>
              <a:ext uri="{FF2B5EF4-FFF2-40B4-BE49-F238E27FC236}">
                <a16:creationId xmlns:a16="http://schemas.microsoft.com/office/drawing/2014/main" id="{79A90A31-1193-4E31-A01E-F5724E2768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1000" y="5943600"/>
            <a:ext cx="2971800" cy="851194"/>
          </a:xfrm>
          <a:prstGeom prst="rect">
            <a:avLst/>
          </a:prstGeom>
        </p:spPr>
      </p:pic>
      <p:pic>
        <p:nvPicPr>
          <p:cNvPr id="7" name="Picture 4" descr="be_logo.png">
            <a:extLst>
              <a:ext uri="{FF2B5EF4-FFF2-40B4-BE49-F238E27FC236}">
                <a16:creationId xmlns:a16="http://schemas.microsoft.com/office/drawing/2014/main" id="{DF2B5A38-90A6-4FDA-8F78-AED4A5B80D2A}"/>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403121" y="6324600"/>
            <a:ext cx="309503" cy="228600"/>
          </a:xfrm>
          <a:prstGeom prst="rect">
            <a:avLst/>
          </a:prstGeom>
        </p:spPr>
      </p:pic>
    </p:spTree>
    <p:extLst>
      <p:ext uri="{BB962C8B-B14F-4D97-AF65-F5344CB8AC3E}">
        <p14:creationId xmlns:p14="http://schemas.microsoft.com/office/powerpoint/2010/main" val="422619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DD3B6B8-00DE-450E-B645-87729F17946C}"/>
              </a:ext>
            </a:extLst>
          </p:cNvPr>
          <p:cNvSpPr/>
          <p:nvPr userDrawn="1"/>
        </p:nvSpPr>
        <p:spPr>
          <a:xfrm>
            <a:off x="0" y="5791200"/>
            <a:ext cx="12192000" cy="1066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1800"/>
          </a:p>
        </p:txBody>
      </p:sp>
      <p:sp>
        <p:nvSpPr>
          <p:cNvPr id="7" name="Rectangle 6">
            <a:extLst>
              <a:ext uri="{FF2B5EF4-FFF2-40B4-BE49-F238E27FC236}">
                <a16:creationId xmlns:a16="http://schemas.microsoft.com/office/drawing/2014/main" id="{DDC249EC-671C-4E17-9A8B-71D8B76E73E1}"/>
              </a:ext>
            </a:extLst>
          </p:cNvPr>
          <p:cNvSpPr/>
          <p:nvPr userDrawn="1"/>
        </p:nvSpPr>
        <p:spPr>
          <a:xfrm>
            <a:off x="0" y="0"/>
            <a:ext cx="12192000" cy="5791200"/>
          </a:xfrm>
          <a:prstGeom prst="rect">
            <a:avLst/>
          </a:prstGeom>
          <a:solidFill>
            <a:srgbClr val="146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2130426"/>
            <a:ext cx="10363200" cy="1470025"/>
          </a:xfrm>
        </p:spPr>
        <p:txBody>
          <a:bodyPr/>
          <a:lstStyle>
            <a:lvl1pPr>
              <a:defRPr>
                <a:solidFill>
                  <a:schemeClr val="bg1"/>
                </a:solidFill>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a:t>
            </a:r>
            <a:r>
              <a:rPr lang="nl-BE" dirty="0" err="1"/>
              <a:t>to</a:t>
            </a:r>
            <a:r>
              <a:rPr lang="nl-BE" dirty="0"/>
              <a:t> </a:t>
            </a:r>
            <a:r>
              <a:rPr lang="nl-BE" dirty="0" err="1"/>
              <a:t>edit</a:t>
            </a:r>
            <a:r>
              <a:rPr lang="nl-BE" dirty="0"/>
              <a:t> Master </a:t>
            </a:r>
            <a:r>
              <a:rPr lang="nl-BE" dirty="0" err="1"/>
              <a:t>subtitle</a:t>
            </a:r>
            <a:r>
              <a:rPr lang="nl-BE" dirty="0"/>
              <a:t> </a:t>
            </a:r>
            <a:r>
              <a:rPr lang="nl-BE" dirty="0" err="1"/>
              <a:t>style</a:t>
            </a:r>
            <a:endParaRPr lang="en-US" dirty="0"/>
          </a:p>
        </p:txBody>
      </p:sp>
      <p:pic>
        <p:nvPicPr>
          <p:cNvPr id="10" name="Picture 3" descr="PC_logo_langWIT.png">
            <a:extLst>
              <a:ext uri="{FF2B5EF4-FFF2-40B4-BE49-F238E27FC236}">
                <a16:creationId xmlns:a16="http://schemas.microsoft.com/office/drawing/2014/main" id="{C6B83112-00BB-4231-8919-BA59458B58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7368" y="5943600"/>
            <a:ext cx="2952328" cy="849599"/>
          </a:xfrm>
          <a:prstGeom prst="rect">
            <a:avLst/>
          </a:prstGeom>
        </p:spPr>
      </p:pic>
      <p:pic>
        <p:nvPicPr>
          <p:cNvPr id="12" name="Picture 4" descr="be_logo.png">
            <a:extLst>
              <a:ext uri="{FF2B5EF4-FFF2-40B4-BE49-F238E27FC236}">
                <a16:creationId xmlns:a16="http://schemas.microsoft.com/office/drawing/2014/main" id="{FF89DCA6-BB3B-4685-B9E2-015C7C66052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403121" y="6324600"/>
            <a:ext cx="309503" cy="228600"/>
          </a:xfrm>
          <a:prstGeom prst="rect">
            <a:avLst/>
          </a:prstGeom>
        </p:spPr>
      </p:pic>
    </p:spTree>
    <p:extLst>
      <p:ext uri="{BB962C8B-B14F-4D97-AF65-F5344CB8AC3E}">
        <p14:creationId xmlns:p14="http://schemas.microsoft.com/office/powerpoint/2010/main" val="114857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C249EC-671C-4E17-9A8B-71D8B76E73E1}"/>
              </a:ext>
            </a:extLst>
          </p:cNvPr>
          <p:cNvSpPr/>
          <p:nvPr userDrawn="1"/>
        </p:nvSpPr>
        <p:spPr>
          <a:xfrm>
            <a:off x="0" y="0"/>
            <a:ext cx="12192000" cy="5791200"/>
          </a:xfrm>
          <a:prstGeom prst="rect">
            <a:avLst/>
          </a:prstGeom>
          <a:solidFill>
            <a:srgbClr val="146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2130426"/>
            <a:ext cx="10363200" cy="1470025"/>
          </a:xfrm>
        </p:spPr>
        <p:txBody>
          <a:bodyPr/>
          <a:lstStyle>
            <a:lvl1pPr>
              <a:defRPr>
                <a:solidFill>
                  <a:schemeClr val="bg1"/>
                </a:solidFill>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a:t>
            </a:r>
            <a:r>
              <a:rPr lang="nl-BE" dirty="0" err="1"/>
              <a:t>to</a:t>
            </a:r>
            <a:r>
              <a:rPr lang="nl-BE" dirty="0"/>
              <a:t> </a:t>
            </a:r>
            <a:r>
              <a:rPr lang="nl-BE" dirty="0" err="1"/>
              <a:t>edit</a:t>
            </a:r>
            <a:r>
              <a:rPr lang="nl-BE" dirty="0"/>
              <a:t> Master </a:t>
            </a:r>
            <a:r>
              <a:rPr lang="nl-BE" dirty="0" err="1"/>
              <a:t>subtitle</a:t>
            </a:r>
            <a:r>
              <a:rPr lang="nl-BE" dirty="0"/>
              <a:t> </a:t>
            </a:r>
            <a:r>
              <a:rPr lang="nl-BE" dirty="0" err="1"/>
              <a:t>style</a:t>
            </a:r>
            <a:endParaRPr lang="en-US" dirty="0"/>
          </a:p>
        </p:txBody>
      </p:sp>
      <p:pic>
        <p:nvPicPr>
          <p:cNvPr id="8" name="Picture 3" descr="PC_logo_langWIT.png">
            <a:extLst>
              <a:ext uri="{FF2B5EF4-FFF2-40B4-BE49-F238E27FC236}">
                <a16:creationId xmlns:a16="http://schemas.microsoft.com/office/drawing/2014/main" id="{6E718DBB-734E-477A-925D-E7D869ACCDE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7368" y="5943600"/>
            <a:ext cx="2952328" cy="849599"/>
          </a:xfrm>
          <a:prstGeom prst="rect">
            <a:avLst/>
          </a:prstGeom>
        </p:spPr>
      </p:pic>
      <p:pic>
        <p:nvPicPr>
          <p:cNvPr id="11" name="Picture 4" descr="be_logo.png">
            <a:extLst>
              <a:ext uri="{FF2B5EF4-FFF2-40B4-BE49-F238E27FC236}">
                <a16:creationId xmlns:a16="http://schemas.microsoft.com/office/drawing/2014/main" id="{1DA54E24-0C60-4B11-9290-ADA331A83B7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403121" y="6324600"/>
            <a:ext cx="309503" cy="228600"/>
          </a:xfrm>
          <a:prstGeom prst="rect">
            <a:avLst/>
          </a:prstGeom>
        </p:spPr>
      </p:pic>
    </p:spTree>
    <p:extLst>
      <p:ext uri="{BB962C8B-B14F-4D97-AF65-F5344CB8AC3E}">
        <p14:creationId xmlns:p14="http://schemas.microsoft.com/office/powerpoint/2010/main" val="213996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14658C"/>
                </a:solidFill>
                <a:latin typeface="Signika" panose="02010003020600000004" pitchFamily="50" charset="0"/>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658C"/>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a:t>
            </a:r>
            <a:r>
              <a:rPr lang="nl-BE" dirty="0" err="1"/>
              <a:t>to</a:t>
            </a:r>
            <a:r>
              <a:rPr lang="nl-BE" dirty="0"/>
              <a:t> </a:t>
            </a:r>
            <a:r>
              <a:rPr lang="nl-BE" dirty="0" err="1"/>
              <a:t>edit</a:t>
            </a:r>
            <a:r>
              <a:rPr lang="nl-BE" dirty="0"/>
              <a:t> Master </a:t>
            </a:r>
            <a:r>
              <a:rPr lang="nl-BE" dirty="0" err="1"/>
              <a:t>subtitle</a:t>
            </a:r>
            <a:r>
              <a:rPr lang="nl-BE" dirty="0"/>
              <a:t> </a:t>
            </a:r>
            <a:r>
              <a:rPr lang="nl-BE" dirty="0" err="1"/>
              <a:t>style</a:t>
            </a:r>
            <a:endParaRPr lang="en-US" dirty="0"/>
          </a:p>
        </p:txBody>
      </p:sp>
      <p:pic>
        <p:nvPicPr>
          <p:cNvPr id="7" name="Picture 3" descr="PC_logo_langWIT.png">
            <a:extLst>
              <a:ext uri="{FF2B5EF4-FFF2-40B4-BE49-F238E27FC236}">
                <a16:creationId xmlns:a16="http://schemas.microsoft.com/office/drawing/2014/main" id="{7CCBA5BA-049B-4238-A151-E8BA430641E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7368" y="5943600"/>
            <a:ext cx="2952328" cy="849599"/>
          </a:xfrm>
          <a:prstGeom prst="rect">
            <a:avLst/>
          </a:prstGeom>
        </p:spPr>
      </p:pic>
      <p:pic>
        <p:nvPicPr>
          <p:cNvPr id="8" name="Picture 4" descr="be_logo.png">
            <a:extLst>
              <a:ext uri="{FF2B5EF4-FFF2-40B4-BE49-F238E27FC236}">
                <a16:creationId xmlns:a16="http://schemas.microsoft.com/office/drawing/2014/main" id="{98298314-0BC4-424D-9218-121436441FF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403121" y="6324600"/>
            <a:ext cx="309503" cy="228600"/>
          </a:xfrm>
          <a:prstGeom prst="rect">
            <a:avLst/>
          </a:prstGeom>
        </p:spPr>
      </p:pic>
    </p:spTree>
    <p:extLst>
      <p:ext uri="{BB962C8B-B14F-4D97-AF65-F5344CB8AC3E}">
        <p14:creationId xmlns:p14="http://schemas.microsoft.com/office/powerpoint/2010/main" val="383766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471A2-3E48-41CF-A081-4DE63386942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9842672-8829-4096-8CDE-C83F268E10D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646C902-1024-4C44-9F40-2BFF1CD336D5}"/>
              </a:ext>
            </a:extLst>
          </p:cNvPr>
          <p:cNvSpPr>
            <a:spLocks noGrp="1"/>
          </p:cNvSpPr>
          <p:nvPr>
            <p:ph type="dt" sz="half" idx="10"/>
          </p:nvPr>
        </p:nvSpPr>
        <p:spPr/>
        <p:txBody>
          <a:bodyPr/>
          <a:lstStyle/>
          <a:p>
            <a:fld id="{F4904FD5-4FF8-4A54-92EE-911F77665030}" type="datetimeFigureOut">
              <a:rPr lang="nl-BE" smtClean="0"/>
              <a:t>2/12/2020</a:t>
            </a:fld>
            <a:endParaRPr lang="nl-BE"/>
          </a:p>
        </p:txBody>
      </p:sp>
      <p:sp>
        <p:nvSpPr>
          <p:cNvPr id="5" name="Tijdelijke aanduiding voor voettekst 4">
            <a:extLst>
              <a:ext uri="{FF2B5EF4-FFF2-40B4-BE49-F238E27FC236}">
                <a16:creationId xmlns:a16="http://schemas.microsoft.com/office/drawing/2014/main" id="{7E01A774-2F6E-491A-BE21-9159B33412C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AAB658A-BC39-4F5D-A1D7-4C689150A8D7}"/>
              </a:ext>
            </a:extLst>
          </p:cNvPr>
          <p:cNvSpPr>
            <a:spLocks noGrp="1"/>
          </p:cNvSpPr>
          <p:nvPr>
            <p:ph type="sldNum" sz="quarter" idx="12"/>
          </p:nvPr>
        </p:nvSpPr>
        <p:spPr/>
        <p:txBody>
          <a:bodyPr/>
          <a:lstStyle/>
          <a:p>
            <a:fld id="{63AD62E9-706C-4A4B-B9D9-C072591D9B13}" type="slidenum">
              <a:rPr lang="nl-BE" smtClean="0"/>
              <a:t>‹N°›</a:t>
            </a:fld>
            <a:endParaRPr lang="nl-BE"/>
          </a:p>
        </p:txBody>
      </p:sp>
    </p:spTree>
    <p:extLst>
      <p:ext uri="{BB962C8B-B14F-4D97-AF65-F5344CB8AC3E}">
        <p14:creationId xmlns:p14="http://schemas.microsoft.com/office/powerpoint/2010/main" val="396173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71A79-99A7-4253-8E4C-ACEA2A6F6AF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D8DF9CE-7E3C-4CF2-B0CB-59042E3528E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907AB699-CE64-405C-9697-F4E65AF5DAB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C277B10F-0678-44BA-8838-00C479E0695E}"/>
              </a:ext>
            </a:extLst>
          </p:cNvPr>
          <p:cNvSpPr>
            <a:spLocks noGrp="1"/>
          </p:cNvSpPr>
          <p:nvPr>
            <p:ph type="dt" sz="half" idx="10"/>
          </p:nvPr>
        </p:nvSpPr>
        <p:spPr/>
        <p:txBody>
          <a:bodyPr/>
          <a:lstStyle/>
          <a:p>
            <a:fld id="{F4904FD5-4FF8-4A54-92EE-911F77665030}" type="datetimeFigureOut">
              <a:rPr lang="nl-BE" smtClean="0"/>
              <a:t>2/12/2020</a:t>
            </a:fld>
            <a:endParaRPr lang="nl-BE"/>
          </a:p>
        </p:txBody>
      </p:sp>
      <p:sp>
        <p:nvSpPr>
          <p:cNvPr id="6" name="Tijdelijke aanduiding voor voettekst 5">
            <a:extLst>
              <a:ext uri="{FF2B5EF4-FFF2-40B4-BE49-F238E27FC236}">
                <a16:creationId xmlns:a16="http://schemas.microsoft.com/office/drawing/2014/main" id="{35637564-64CD-4269-9B2C-83FD74D6684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B4D45FD-7469-41BE-B487-6AE7788A24DA}"/>
              </a:ext>
            </a:extLst>
          </p:cNvPr>
          <p:cNvSpPr>
            <a:spLocks noGrp="1"/>
          </p:cNvSpPr>
          <p:nvPr>
            <p:ph type="sldNum" sz="quarter" idx="12"/>
          </p:nvPr>
        </p:nvSpPr>
        <p:spPr/>
        <p:txBody>
          <a:bodyPr/>
          <a:lstStyle/>
          <a:p>
            <a:fld id="{63AD62E9-706C-4A4B-B9D9-C072591D9B13}" type="slidenum">
              <a:rPr lang="nl-BE" smtClean="0"/>
              <a:t>‹N°›</a:t>
            </a:fld>
            <a:endParaRPr lang="nl-BE"/>
          </a:p>
        </p:txBody>
      </p:sp>
    </p:spTree>
    <p:extLst>
      <p:ext uri="{BB962C8B-B14F-4D97-AF65-F5344CB8AC3E}">
        <p14:creationId xmlns:p14="http://schemas.microsoft.com/office/powerpoint/2010/main" val="381765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3A9ED8E-31C2-40A2-B246-E94F678A8FE0}"/>
              </a:ext>
            </a:extLst>
          </p:cNvPr>
          <p:cNvSpPr>
            <a:spLocks noGrp="1"/>
          </p:cNvSpPr>
          <p:nvPr>
            <p:ph type="dt" sz="half" idx="10"/>
          </p:nvPr>
        </p:nvSpPr>
        <p:spPr/>
        <p:txBody>
          <a:bodyPr/>
          <a:lstStyle/>
          <a:p>
            <a:fld id="{F4904FD5-4FF8-4A54-92EE-911F77665030}" type="datetimeFigureOut">
              <a:rPr lang="nl-BE" smtClean="0"/>
              <a:t>2/12/2020</a:t>
            </a:fld>
            <a:endParaRPr lang="nl-BE"/>
          </a:p>
        </p:txBody>
      </p:sp>
      <p:sp>
        <p:nvSpPr>
          <p:cNvPr id="3" name="Tijdelijke aanduiding voor voettekst 2">
            <a:extLst>
              <a:ext uri="{FF2B5EF4-FFF2-40B4-BE49-F238E27FC236}">
                <a16:creationId xmlns:a16="http://schemas.microsoft.com/office/drawing/2014/main" id="{D632C64E-8F6A-42E0-9E81-A2733291730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9CF44B98-342C-496D-874E-AF07B6D5ED71}"/>
              </a:ext>
            </a:extLst>
          </p:cNvPr>
          <p:cNvSpPr>
            <a:spLocks noGrp="1"/>
          </p:cNvSpPr>
          <p:nvPr>
            <p:ph type="sldNum" sz="quarter" idx="12"/>
          </p:nvPr>
        </p:nvSpPr>
        <p:spPr/>
        <p:txBody>
          <a:bodyPr/>
          <a:lstStyle/>
          <a:p>
            <a:fld id="{63AD62E9-706C-4A4B-B9D9-C072591D9B13}" type="slidenum">
              <a:rPr lang="nl-BE" smtClean="0"/>
              <a:t>‹N°›</a:t>
            </a:fld>
            <a:endParaRPr lang="nl-BE"/>
          </a:p>
        </p:txBody>
      </p:sp>
    </p:spTree>
    <p:extLst>
      <p:ext uri="{BB962C8B-B14F-4D97-AF65-F5344CB8AC3E}">
        <p14:creationId xmlns:p14="http://schemas.microsoft.com/office/powerpoint/2010/main" val="152247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5.png"/><Relationship Id="rId5" Type="http://schemas.openxmlformats.org/officeDocument/2006/relationships/slideLayout" Target="../slideLayouts/slideLayout24.xml"/><Relationship Id="rId10"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80CF1-2C35-944A-B0B4-173319ADAACD}" type="datetimeFigureOut">
              <a:rPr lang="en-US" smtClean="0"/>
              <a:pPr/>
              <a:t>12/2/2020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BA22D-6AEC-3242-A2AC-34A44852A67A}"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Text Placeholder 2"/>
          <p:cNvSpPr>
            <a:spLocks noGrp="1"/>
          </p:cNvSpPr>
          <p:nvPr>
            <p:ph type="body" idx="1"/>
          </p:nvPr>
        </p:nvSpPr>
        <p:spPr>
          <a:xfrm>
            <a:off x="609600" y="1600201"/>
            <a:ext cx="11031416" cy="4525963"/>
          </a:xfrm>
          <a:prstGeom prst="rect">
            <a:avLst/>
          </a:prstGeom>
        </p:spPr>
        <p:txBody>
          <a:bodyPr vert="horz" lIns="91440" tIns="45720" rIns="91440" bIns="45720" rtlCol="0">
            <a:normAutofit/>
          </a:body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en-US" dirty="0"/>
          </a:p>
        </p:txBody>
      </p:sp>
      <p:sp>
        <p:nvSpPr>
          <p:cNvPr id="4" name="Date Placeholder 3"/>
          <p:cNvSpPr>
            <a:spLocks noGrp="1"/>
          </p:cNvSpPr>
          <p:nvPr>
            <p:ph type="dt" sz="half" idx="2"/>
          </p:nvPr>
        </p:nvSpPr>
        <p:spPr>
          <a:xfrm>
            <a:off x="4673600" y="635635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8580CF1-2C35-944A-B0B4-173319ADAACD}" type="datetimeFigureOut">
              <a:rPr lang="en-US" smtClean="0"/>
              <a:pPr/>
              <a:t>12/2/2020</a:t>
            </a:fld>
            <a:endParaRPr lang="en-US" dirty="0"/>
          </a:p>
        </p:txBody>
      </p:sp>
      <p:sp>
        <p:nvSpPr>
          <p:cNvPr id="6" name="Slide Number Placeholder 5"/>
          <p:cNvSpPr>
            <a:spLocks noGrp="1"/>
          </p:cNvSpPr>
          <p:nvPr>
            <p:ph type="sldNum" sz="quarter" idx="4"/>
          </p:nvPr>
        </p:nvSpPr>
        <p:spPr>
          <a:xfrm>
            <a:off x="11341067" y="256566"/>
            <a:ext cx="685867" cy="365125"/>
          </a:xfrm>
          <a:prstGeom prst="rect">
            <a:avLst/>
          </a:prstGeom>
        </p:spPr>
        <p:txBody>
          <a:bodyPr vert="horz" lIns="91440" tIns="45720" rIns="91440" bIns="45720" rtlCol="0" anchor="ctr"/>
          <a:lstStyle>
            <a:lvl1pPr algn="r">
              <a:defRPr sz="1200">
                <a:solidFill>
                  <a:schemeClr val="tx1"/>
                </a:solidFill>
              </a:defRPr>
            </a:lvl1pPr>
          </a:lstStyle>
          <a:p>
            <a:fld id="{AB9BA22D-6AEC-3242-A2AC-34A44852A67A}" type="slidenum">
              <a:rPr lang="en-US" smtClean="0"/>
              <a:pPr/>
              <a:t>‹N°›</a:t>
            </a:fld>
            <a:endParaRPr lang="en-US" dirty="0"/>
          </a:p>
        </p:txBody>
      </p:sp>
      <p:sp>
        <p:nvSpPr>
          <p:cNvPr id="8" name="Rectangle 7">
            <a:extLst>
              <a:ext uri="{FF2B5EF4-FFF2-40B4-BE49-F238E27FC236}">
                <a16:creationId xmlns:a16="http://schemas.microsoft.com/office/drawing/2014/main" id="{94702FE7-8008-41F1-9CCE-7D50F27C023D}"/>
              </a:ext>
            </a:extLst>
          </p:cNvPr>
          <p:cNvSpPr/>
          <p:nvPr userDrawn="1"/>
        </p:nvSpPr>
        <p:spPr>
          <a:xfrm>
            <a:off x="508000" y="6781800"/>
            <a:ext cx="11176000" cy="76200"/>
          </a:xfrm>
          <a:prstGeom prst="rect">
            <a:avLst/>
          </a:prstGeom>
          <a:solidFill>
            <a:srgbClr val="146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4" descr="be_logo.png">
            <a:extLst>
              <a:ext uri="{FF2B5EF4-FFF2-40B4-BE49-F238E27FC236}">
                <a16:creationId xmlns:a16="http://schemas.microsoft.com/office/drawing/2014/main" id="{C79FC888-ABF4-4328-A01F-5D7A3055C029}"/>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11403121" y="6324600"/>
            <a:ext cx="309503" cy="228600"/>
          </a:xfrm>
          <a:prstGeom prst="rect">
            <a:avLst/>
          </a:prstGeom>
        </p:spPr>
      </p:pic>
      <p:pic>
        <p:nvPicPr>
          <p:cNvPr id="14" name="Picture 12" descr="PC_logo_langWIT.png">
            <a:extLst>
              <a:ext uri="{FF2B5EF4-FFF2-40B4-BE49-F238E27FC236}">
                <a16:creationId xmlns:a16="http://schemas.microsoft.com/office/drawing/2014/main" id="{D2C44B68-8D18-492F-84FC-39865AFCF05C}"/>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508000" y="6157093"/>
            <a:ext cx="1411536" cy="584275"/>
          </a:xfrm>
          <a:prstGeom prst="rect">
            <a:avLst/>
          </a:prstGeom>
        </p:spPr>
      </p:pic>
    </p:spTree>
    <p:extLst>
      <p:ext uri="{BB962C8B-B14F-4D97-AF65-F5344CB8AC3E}">
        <p14:creationId xmlns:p14="http://schemas.microsoft.com/office/powerpoint/2010/main" val="26793965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ctr" defTabSz="457200" rtl="0" eaLnBrk="1" latinLnBrk="0" hangingPunct="1">
        <a:spcBef>
          <a:spcPct val="0"/>
        </a:spcBef>
        <a:buNone/>
        <a:defRPr sz="4400" kern="1200">
          <a:solidFill>
            <a:schemeClr val="tx1"/>
          </a:solidFill>
          <a:latin typeface="Signika" panose="02010003020600000004" pitchFamily="50"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90923" cy="1143000"/>
          </a:xfrm>
          <a:prstGeom prst="rect">
            <a:avLst/>
          </a:prstGeom>
        </p:spPr>
        <p:txBody>
          <a:bodyPr vert="horz" lIns="91440" tIns="45720" rIns="91440" bIns="45720" rtlCol="0" anchor="ctr">
            <a:normAutofit/>
          </a:body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3" name="Text Placeholder 2"/>
          <p:cNvSpPr>
            <a:spLocks noGrp="1"/>
          </p:cNvSpPr>
          <p:nvPr>
            <p:ph type="body" idx="1"/>
          </p:nvPr>
        </p:nvSpPr>
        <p:spPr>
          <a:xfrm>
            <a:off x="609600" y="1600201"/>
            <a:ext cx="10190923" cy="4525963"/>
          </a:xfrm>
          <a:prstGeom prst="rect">
            <a:avLst/>
          </a:prstGeom>
        </p:spPr>
        <p:txBody>
          <a:bodyPr vert="horz" lIns="91440" tIns="45720" rIns="91440" bIns="45720" rtlCol="0">
            <a:normAutofit/>
          </a:body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en-US" dirty="0"/>
          </a:p>
        </p:txBody>
      </p:sp>
      <p:sp>
        <p:nvSpPr>
          <p:cNvPr id="4" name="Date Placeholder 3"/>
          <p:cNvSpPr>
            <a:spLocks noGrp="1"/>
          </p:cNvSpPr>
          <p:nvPr>
            <p:ph type="dt" sz="half" idx="2"/>
          </p:nvPr>
        </p:nvSpPr>
        <p:spPr>
          <a:xfrm>
            <a:off x="4282661" y="630423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8580CF1-2C35-944A-B0B4-173319ADAACD}" type="datetimeFigureOut">
              <a:rPr lang="en-US" smtClean="0"/>
              <a:pPr/>
              <a:t>12/2/2020</a:t>
            </a:fld>
            <a:endParaRPr lang="en-US" dirty="0"/>
          </a:p>
        </p:txBody>
      </p:sp>
      <p:sp>
        <p:nvSpPr>
          <p:cNvPr id="8" name="Rectangle 7">
            <a:extLst>
              <a:ext uri="{FF2B5EF4-FFF2-40B4-BE49-F238E27FC236}">
                <a16:creationId xmlns:a16="http://schemas.microsoft.com/office/drawing/2014/main" id="{ADB72632-367E-455C-8B61-80E2EB60800B}"/>
              </a:ext>
            </a:extLst>
          </p:cNvPr>
          <p:cNvSpPr/>
          <p:nvPr userDrawn="1"/>
        </p:nvSpPr>
        <p:spPr>
          <a:xfrm flipH="1">
            <a:off x="11074400" y="0"/>
            <a:ext cx="1117600" cy="6858000"/>
          </a:xfrm>
          <a:prstGeom prst="rect">
            <a:avLst/>
          </a:prstGeom>
          <a:solidFill>
            <a:srgbClr val="146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249158" y="116633"/>
            <a:ext cx="768085" cy="365125"/>
          </a:xfrm>
          <a:prstGeom prst="rect">
            <a:avLst/>
          </a:prstGeom>
        </p:spPr>
        <p:txBody>
          <a:bodyPr vert="horz" lIns="91440" tIns="45720" rIns="91440" bIns="45720" rtlCol="0" anchor="ctr"/>
          <a:lstStyle>
            <a:lvl1pPr algn="r">
              <a:defRPr sz="1200">
                <a:solidFill>
                  <a:schemeClr val="bg1"/>
                </a:solidFill>
              </a:defRPr>
            </a:lvl1pPr>
          </a:lstStyle>
          <a:p>
            <a:fld id="{AB9BA22D-6AEC-3242-A2AC-34A44852A67A}" type="slidenum">
              <a:rPr lang="en-US" smtClean="0"/>
              <a:pPr/>
              <a:t>‹N°›</a:t>
            </a:fld>
            <a:endParaRPr lang="en-US" dirty="0"/>
          </a:p>
        </p:txBody>
      </p:sp>
      <p:pic>
        <p:nvPicPr>
          <p:cNvPr id="12" name="Picture 12" descr="PC_logo_langWIT.png">
            <a:extLst>
              <a:ext uri="{FF2B5EF4-FFF2-40B4-BE49-F238E27FC236}">
                <a16:creationId xmlns:a16="http://schemas.microsoft.com/office/drawing/2014/main" id="{FA0C40DB-DC67-4E46-A039-DA6DF69F2680}"/>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508000" y="6157093"/>
            <a:ext cx="1411536" cy="584275"/>
          </a:xfrm>
          <a:prstGeom prst="rect">
            <a:avLst/>
          </a:prstGeom>
        </p:spPr>
      </p:pic>
      <p:pic>
        <p:nvPicPr>
          <p:cNvPr id="13" name="Picture 11" descr="be_logo.png">
            <a:extLst>
              <a:ext uri="{FF2B5EF4-FFF2-40B4-BE49-F238E27FC236}">
                <a16:creationId xmlns:a16="http://schemas.microsoft.com/office/drawing/2014/main" id="{4FDA6027-0F60-44E0-B645-BE0A4DD91985}"/>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11475130" y="6198064"/>
            <a:ext cx="309502" cy="228600"/>
          </a:xfrm>
          <a:prstGeom prst="rect">
            <a:avLst/>
          </a:prstGeom>
        </p:spPr>
      </p:pic>
    </p:spTree>
    <p:extLst>
      <p:ext uri="{BB962C8B-B14F-4D97-AF65-F5344CB8AC3E}">
        <p14:creationId xmlns:p14="http://schemas.microsoft.com/office/powerpoint/2010/main" val="40095070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hyperlink" Target="https://www.compsy.be/fr/dilemme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image" Target="../media/image23.jpeg"/><Relationship Id="rId5" Type="http://schemas.openxmlformats.org/officeDocument/2006/relationships/diagramQuickStyle" Target="../diagrams/quickStyle4.xml"/><Relationship Id="rId10" Type="http://schemas.openxmlformats.org/officeDocument/2006/relationships/image" Target="../media/image22.jpeg"/><Relationship Id="rId4" Type="http://schemas.openxmlformats.org/officeDocument/2006/relationships/diagramLayout" Target="../diagrams/layout4.xml"/><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8.svg"/></Relationships>
</file>

<file path=ppt/slides/_rels/slide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5C82590-3787-4B45-A206-4171795FD77E}"/>
              </a:ext>
            </a:extLst>
          </p:cNvPr>
          <p:cNvSpPr>
            <a:spLocks noGrp="1"/>
          </p:cNvSpPr>
          <p:nvPr>
            <p:ph type="ctrTitle"/>
          </p:nvPr>
        </p:nvSpPr>
        <p:spPr/>
        <p:txBody>
          <a:bodyPr>
            <a:normAutofit fontScale="90000"/>
          </a:bodyPr>
          <a:lstStyle/>
          <a:p>
            <a:r>
              <a:rPr lang="fr-FR" sz="5300" b="1" dirty="0"/>
              <a:t>Le statut du psychologue</a:t>
            </a:r>
            <a:br>
              <a:rPr lang="fr-FR" dirty="0"/>
            </a:br>
            <a:r>
              <a:rPr lang="fr-FR" dirty="0"/>
              <a:t>Focus : Evolution de la psychologie clinique</a:t>
            </a:r>
            <a:br>
              <a:rPr lang="fr-FR" dirty="0"/>
            </a:br>
            <a:endParaRPr lang="fr-BE" dirty="0"/>
          </a:p>
        </p:txBody>
      </p:sp>
      <p:sp>
        <p:nvSpPr>
          <p:cNvPr id="7" name="Sous-titre 6">
            <a:extLst>
              <a:ext uri="{FF2B5EF4-FFF2-40B4-BE49-F238E27FC236}">
                <a16:creationId xmlns:a16="http://schemas.microsoft.com/office/drawing/2014/main" id="{DE45AFCF-1530-4C74-AB66-A9EB224377AE}"/>
              </a:ext>
            </a:extLst>
          </p:cNvPr>
          <p:cNvSpPr>
            <a:spLocks noGrp="1"/>
          </p:cNvSpPr>
          <p:nvPr>
            <p:ph type="subTitle" idx="1"/>
          </p:nvPr>
        </p:nvSpPr>
        <p:spPr/>
        <p:txBody>
          <a:bodyPr>
            <a:normAutofit fontScale="70000" lnSpcReduction="20000"/>
          </a:bodyPr>
          <a:lstStyle/>
          <a:p>
            <a:r>
              <a:rPr lang="fr-FR" dirty="0"/>
              <a:t>Présentation réalisée par la Commission des Psychologues, à la demande de la Ligue Bruxelloise pour la Santé Mentale</a:t>
            </a:r>
          </a:p>
          <a:p>
            <a:endParaRPr lang="fr-FR" dirty="0"/>
          </a:p>
          <a:p>
            <a:r>
              <a:rPr lang="fr-FR" dirty="0"/>
              <a:t>Le 16 novembre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FE23A-C0F7-44B4-9F05-18197B625FAF}"/>
              </a:ext>
            </a:extLst>
          </p:cNvPr>
          <p:cNvSpPr>
            <a:spLocks noGrp="1"/>
          </p:cNvSpPr>
          <p:nvPr>
            <p:ph type="title"/>
          </p:nvPr>
        </p:nvSpPr>
        <p:spPr>
          <a:xfrm>
            <a:off x="4871864" y="274638"/>
            <a:ext cx="6696744" cy="1143000"/>
          </a:xfrm>
        </p:spPr>
        <p:txBody>
          <a:bodyPr anchor="ctr">
            <a:normAutofit/>
          </a:bodyPr>
          <a:lstStyle/>
          <a:p>
            <a:r>
              <a:rPr lang="nl-BE" dirty="0"/>
              <a:t>Code de déontologie</a:t>
            </a:r>
          </a:p>
        </p:txBody>
      </p:sp>
      <p:sp>
        <p:nvSpPr>
          <p:cNvPr id="3" name="Tijdelijke aanduiding voor inhoud 2">
            <a:extLst>
              <a:ext uri="{FF2B5EF4-FFF2-40B4-BE49-F238E27FC236}">
                <a16:creationId xmlns:a16="http://schemas.microsoft.com/office/drawing/2014/main" id="{5D1661F2-4E6F-4A2E-A0B4-D68B44BDB07A}"/>
              </a:ext>
            </a:extLst>
          </p:cNvPr>
          <p:cNvSpPr>
            <a:spLocks noGrp="1"/>
          </p:cNvSpPr>
          <p:nvPr>
            <p:ph idx="1"/>
          </p:nvPr>
        </p:nvSpPr>
        <p:spPr>
          <a:xfrm>
            <a:off x="4871864" y="1600201"/>
            <a:ext cx="6696744" cy="4525963"/>
          </a:xfrm>
        </p:spPr>
        <p:txBody>
          <a:bodyPr>
            <a:normAutofit/>
          </a:bodyPr>
          <a:lstStyle/>
          <a:p>
            <a:pPr>
              <a:lnSpc>
                <a:spcPct val="90000"/>
              </a:lnSpc>
            </a:pPr>
            <a:r>
              <a:rPr lang="fr-BE" b="1" dirty="0"/>
              <a:t>Arrêté royal du 2 avril 2014 </a:t>
            </a:r>
            <a:r>
              <a:rPr lang="fr-BE" dirty="0"/>
              <a:t>fixant les règles de déontologie du psychologue</a:t>
            </a:r>
          </a:p>
          <a:p>
            <a:pPr>
              <a:lnSpc>
                <a:spcPct val="90000"/>
              </a:lnSpc>
            </a:pPr>
            <a:r>
              <a:rPr lang="fr-BE" dirty="0"/>
              <a:t>Destiné à </a:t>
            </a:r>
            <a:r>
              <a:rPr lang="fr-BE" b="1" dirty="0"/>
              <a:t>tous les psychologues</a:t>
            </a:r>
            <a:r>
              <a:rPr lang="fr-BE" dirty="0"/>
              <a:t>, peu importe le secteur, le statut… </a:t>
            </a:r>
          </a:p>
          <a:p>
            <a:pPr>
              <a:lnSpc>
                <a:spcPct val="90000"/>
              </a:lnSpc>
            </a:pPr>
            <a:r>
              <a:rPr lang="fr-BE" b="1" dirty="0"/>
              <a:t>Ancrage législatif</a:t>
            </a:r>
          </a:p>
          <a:p>
            <a:pPr>
              <a:lnSpc>
                <a:spcPct val="90000"/>
              </a:lnSpc>
            </a:pPr>
            <a:r>
              <a:rPr lang="fr-BE" b="1" dirty="0"/>
              <a:t>Contrôle ?</a:t>
            </a:r>
          </a:p>
          <a:p>
            <a:pPr lvl="1">
              <a:lnSpc>
                <a:spcPct val="90000"/>
              </a:lnSpc>
            </a:pPr>
            <a:r>
              <a:rPr lang="fr-BE" sz="2400" dirty="0"/>
              <a:t>Conseil disciplinaire et Conseil d’appel</a:t>
            </a:r>
          </a:p>
        </p:txBody>
      </p:sp>
      <p:pic>
        <p:nvPicPr>
          <p:cNvPr id="9" name="Picture 10">
            <a:extLst>
              <a:ext uri="{FF2B5EF4-FFF2-40B4-BE49-F238E27FC236}">
                <a16:creationId xmlns:a16="http://schemas.microsoft.com/office/drawing/2014/main" id="{5927CAB5-A636-4A94-8C29-3A61A7CC4E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
        <p:nvSpPr>
          <p:cNvPr id="11" name="Tijdelijke aanduiding voor dianummer 2">
            <a:extLst>
              <a:ext uri="{FF2B5EF4-FFF2-40B4-BE49-F238E27FC236}">
                <a16:creationId xmlns:a16="http://schemas.microsoft.com/office/drawing/2014/main" id="{92EDC8D0-8352-4A99-85D5-7D8A105BFAA7}"/>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pPr/>
              <a:t>10</a:t>
            </a:fld>
            <a:endParaRPr lang="en-US" dirty="0"/>
          </a:p>
        </p:txBody>
      </p:sp>
    </p:spTree>
    <p:extLst>
      <p:ext uri="{BB962C8B-B14F-4D97-AF65-F5344CB8AC3E}">
        <p14:creationId xmlns:p14="http://schemas.microsoft.com/office/powerpoint/2010/main" val="344968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81DA2F-6ACE-4DDB-9AFE-440DC8BFB369}"/>
              </a:ext>
            </a:extLst>
          </p:cNvPr>
          <p:cNvSpPr>
            <a:spLocks noGrp="1"/>
          </p:cNvSpPr>
          <p:nvPr>
            <p:ph type="title"/>
          </p:nvPr>
        </p:nvSpPr>
        <p:spPr>
          <a:xfrm>
            <a:off x="609600" y="228600"/>
            <a:ext cx="10972800" cy="865092"/>
          </a:xfrm>
        </p:spPr>
        <p:txBody>
          <a:bodyPr>
            <a:normAutofit/>
          </a:bodyPr>
          <a:lstStyle/>
          <a:p>
            <a:r>
              <a:rPr lang="fr-BE" altLang="fr-FR" dirty="0">
                <a:solidFill>
                  <a:prstClr val="black"/>
                </a:solidFill>
              </a:rPr>
              <a:t>Hiérarchie des normes</a:t>
            </a:r>
            <a:endParaRPr lang="fr-BE" dirty="0"/>
          </a:p>
        </p:txBody>
      </p:sp>
      <p:sp>
        <p:nvSpPr>
          <p:cNvPr id="9" name="Pijl: links 8">
            <a:extLst>
              <a:ext uri="{FF2B5EF4-FFF2-40B4-BE49-F238E27FC236}">
                <a16:creationId xmlns:a16="http://schemas.microsoft.com/office/drawing/2014/main" id="{5CD5708D-25DC-42FC-86F6-349C6DD60E95}"/>
              </a:ext>
            </a:extLst>
          </p:cNvPr>
          <p:cNvSpPr/>
          <p:nvPr/>
        </p:nvSpPr>
        <p:spPr>
          <a:xfrm>
            <a:off x="6438122" y="2425138"/>
            <a:ext cx="5663682" cy="1329444"/>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Diagram 6">
            <a:extLst>
              <a:ext uri="{FF2B5EF4-FFF2-40B4-BE49-F238E27FC236}">
                <a16:creationId xmlns:a16="http://schemas.microsoft.com/office/drawing/2014/main" id="{43CAFBDB-A123-4BF8-8D54-2C0EA5558202}"/>
              </a:ext>
            </a:extLst>
          </p:cNvPr>
          <p:cNvGraphicFramePr/>
          <p:nvPr>
            <p:extLst>
              <p:ext uri="{D42A27DB-BD31-4B8C-83A1-F6EECF244321}">
                <p14:modId xmlns:p14="http://schemas.microsoft.com/office/powerpoint/2010/main" val="1251268965"/>
              </p:ext>
            </p:extLst>
          </p:nvPr>
        </p:nvGraphicFramePr>
        <p:xfrm>
          <a:off x="709127" y="1093692"/>
          <a:ext cx="7979747" cy="4936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hthoek 7">
            <a:extLst>
              <a:ext uri="{FF2B5EF4-FFF2-40B4-BE49-F238E27FC236}">
                <a16:creationId xmlns:a16="http://schemas.microsoft.com/office/drawing/2014/main" id="{8D2E8641-40F8-4DE7-B327-C9CA0F4C0484}"/>
              </a:ext>
            </a:extLst>
          </p:cNvPr>
          <p:cNvSpPr/>
          <p:nvPr/>
        </p:nvSpPr>
        <p:spPr>
          <a:xfrm>
            <a:off x="6724261" y="2766695"/>
            <a:ext cx="530267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F79646">
                    <a:lumMod val="75000"/>
                  </a:srgbClr>
                </a:solidFill>
                <a:effectLst/>
                <a:uLnTx/>
                <a:uFillTx/>
                <a:latin typeface="Calibri"/>
                <a:ea typeface="+mn-ea"/>
                <a:cs typeface="+mn-cs"/>
              </a:rPr>
              <a:t>Arrêté royal du 2 avril 2014 fixant les règles de déontologie du psychologue</a:t>
            </a:r>
          </a:p>
        </p:txBody>
      </p:sp>
      <p:sp>
        <p:nvSpPr>
          <p:cNvPr id="10" name="Rechthoek 9">
            <a:extLst>
              <a:ext uri="{FF2B5EF4-FFF2-40B4-BE49-F238E27FC236}">
                <a16:creationId xmlns:a16="http://schemas.microsoft.com/office/drawing/2014/main" id="{3D87E688-40B9-4915-9C14-242BF193C14A}"/>
              </a:ext>
            </a:extLst>
          </p:cNvPr>
          <p:cNvSpPr/>
          <p:nvPr/>
        </p:nvSpPr>
        <p:spPr>
          <a:xfrm>
            <a:off x="6759915" y="3810566"/>
            <a:ext cx="5490952" cy="2308324"/>
          </a:xfrm>
          <a:prstGeom prst="rect">
            <a:avLst/>
          </a:prstGeom>
        </p:spPr>
        <p:txBody>
          <a:bodyPr wrap="square">
            <a:spAutoFit/>
          </a:bodyPr>
          <a:lstStyle/>
          <a:p>
            <a:pPr lvl="0" defTabSz="914400"/>
            <a:r>
              <a:rPr kumimoji="0" lang="fr-BE" sz="1800" b="0" i="0" u="none" strike="noStrike" kern="1200" cap="none" spc="0" normalizeH="0" baseline="0" noProof="0" dirty="0">
                <a:ln>
                  <a:noFill/>
                </a:ln>
                <a:solidFill>
                  <a:prstClr val="black"/>
                </a:solidFill>
                <a:effectLst/>
                <a:uLnTx/>
                <a:uFillTx/>
                <a:latin typeface="Calibri"/>
              </a:rPr>
              <a:t>Art. 2: “</a:t>
            </a:r>
            <a:r>
              <a:rPr lang="fr-BE" i="1" dirty="0">
                <a:solidFill>
                  <a:prstClr val="black"/>
                </a:solidFill>
              </a:rPr>
              <a:t>Les dispositions contenues dans le présent code sont énonciatives et non limitatives. Elles peuvent</a:t>
            </a:r>
          </a:p>
          <a:p>
            <a:pPr lvl="0" defTabSz="914400"/>
            <a:r>
              <a:rPr lang="fr-BE" i="1" dirty="0">
                <a:solidFill>
                  <a:prstClr val="black"/>
                </a:solidFill>
              </a:rPr>
              <a:t>être appliquées par analogie. </a:t>
            </a:r>
            <a:r>
              <a:rPr lang="fr-BE" i="1" u="sng" dirty="0">
                <a:solidFill>
                  <a:prstClr val="black"/>
                </a:solidFill>
              </a:rPr>
              <a:t>Il ne peut y être dérogé contractuellement.</a:t>
            </a:r>
          </a:p>
          <a:p>
            <a:pPr lvl="0" defTabSz="914400"/>
            <a:r>
              <a:rPr lang="fr-BE" i="1" dirty="0">
                <a:solidFill>
                  <a:prstClr val="black"/>
                </a:solidFill>
              </a:rPr>
              <a:t>Elles ont pour objectifs d’assurer la protection du public, de préserver la dignité et l’intégrité de la</a:t>
            </a:r>
          </a:p>
          <a:p>
            <a:pPr lvl="0" defTabSz="914400"/>
            <a:r>
              <a:rPr lang="fr-BE" i="1" dirty="0">
                <a:solidFill>
                  <a:prstClr val="black"/>
                </a:solidFill>
              </a:rPr>
              <a:t>profession ainsi que de garantir la qualité des services fournis par les porteurs du titre de psychologue. </a:t>
            </a:r>
            <a:r>
              <a:rPr kumimoji="0" lang="fr-BE" sz="1800" b="0" i="0" u="none" strike="noStrike" kern="1200" cap="none" spc="0" normalizeH="0" baseline="0" noProof="0" dirty="0">
                <a:ln>
                  <a:noFill/>
                </a:ln>
                <a:solidFill>
                  <a:prstClr val="black"/>
                </a:solidFill>
                <a:effectLst/>
                <a:uLnTx/>
                <a:uFillTx/>
                <a:latin typeface="Calibri"/>
              </a:rPr>
              <a:t>”</a:t>
            </a:r>
          </a:p>
        </p:txBody>
      </p:sp>
      <p:cxnSp>
        <p:nvCxnSpPr>
          <p:cNvPr id="13" name="Rechte verbindingslijn met pijl 12">
            <a:extLst>
              <a:ext uri="{FF2B5EF4-FFF2-40B4-BE49-F238E27FC236}">
                <a16:creationId xmlns:a16="http://schemas.microsoft.com/office/drawing/2014/main" id="{EBB15B6A-3330-4E4A-B4C1-E8C8976F87E5}"/>
              </a:ext>
            </a:extLst>
          </p:cNvPr>
          <p:cNvCxnSpPr/>
          <p:nvPr/>
        </p:nvCxnSpPr>
        <p:spPr>
          <a:xfrm flipV="1">
            <a:off x="6438121" y="4851918"/>
            <a:ext cx="324000" cy="6344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Tijdelijke aanduiding voor dianummer 2">
            <a:extLst>
              <a:ext uri="{FF2B5EF4-FFF2-40B4-BE49-F238E27FC236}">
                <a16:creationId xmlns:a16="http://schemas.microsoft.com/office/drawing/2014/main" id="{E85C3204-9AAA-4633-90C5-4EED055CB403}"/>
              </a:ext>
            </a:extLst>
          </p:cNvPr>
          <p:cNvSpPr>
            <a:spLocks noGrp="1"/>
          </p:cNvSpPr>
          <p:nvPr>
            <p:ph type="sldNum" sz="quarter" idx="12"/>
          </p:nvPr>
        </p:nvSpPr>
        <p:spPr/>
        <p:txBody>
          <a:bodyPr/>
          <a:lstStyle/>
          <a:p>
            <a:fld id="{AB9BA22D-6AEC-3242-A2AC-34A44852A67A}" type="slidenum">
              <a:rPr lang="en-US" smtClean="0"/>
              <a:pPr/>
              <a:t>11</a:t>
            </a:fld>
            <a:endParaRPr lang="en-US" dirty="0"/>
          </a:p>
        </p:txBody>
      </p:sp>
    </p:spTree>
    <p:extLst>
      <p:ext uri="{BB962C8B-B14F-4D97-AF65-F5344CB8AC3E}">
        <p14:creationId xmlns:p14="http://schemas.microsoft.com/office/powerpoint/2010/main" val="374309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Code de déontologie : chapitres</a:t>
            </a:r>
            <a:endParaRPr lang="nl-BE" dirty="0"/>
          </a:p>
        </p:txBody>
      </p:sp>
      <p:graphicFrame>
        <p:nvGraphicFramePr>
          <p:cNvPr id="14" name="Tijdelijke aanduiding voor inhoud 13"/>
          <p:cNvGraphicFramePr>
            <a:graphicFrameLocks noGrp="1"/>
          </p:cNvGraphicFramePr>
          <p:nvPr>
            <p:ph idx="1"/>
            <p:extLst>
              <p:ext uri="{D42A27DB-BD31-4B8C-83A1-F6EECF244321}">
                <p14:modId xmlns:p14="http://schemas.microsoft.com/office/powerpoint/2010/main" val="2490641295"/>
              </p:ext>
            </p:extLst>
          </p:nvPr>
        </p:nvGraphicFramePr>
        <p:xfrm>
          <a:off x="609600" y="1351309"/>
          <a:ext cx="1095851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jdelijke aanduiding voor dianummer 9"/>
          <p:cNvSpPr>
            <a:spLocks noGrp="1"/>
          </p:cNvSpPr>
          <p:nvPr>
            <p:ph type="sldNum" sz="quarter" idx="12"/>
          </p:nvPr>
        </p:nvSpPr>
        <p:spPr>
          <a:xfrm>
            <a:off x="11341067" y="317500"/>
            <a:ext cx="685867" cy="30419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9BA22D-6AEC-3242-A2AC-34A44852A67A}" type="slidenum">
              <a:rPr kumimoji="0" lang="en-US" sz="1200" b="0" i="0" u="none" strike="noStrike" kern="1200" cap="none" spc="0" normalizeH="0" baseline="0" noProof="0" smtClean="0">
                <a:ln>
                  <a:noFill/>
                </a:ln>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effectLst/>
              <a:uLnTx/>
              <a:uFillTx/>
              <a:latin typeface="Calibri"/>
              <a:ea typeface="+mn-ea"/>
              <a:cs typeface="+mn-cs"/>
            </a:endParaRPr>
          </a:p>
        </p:txBody>
      </p:sp>
      <p:pic>
        <p:nvPicPr>
          <p:cNvPr id="1026" name="Picture 2" descr="Afbeeldingsresultaat voor general inf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55640" y="2379831"/>
            <a:ext cx="1008112" cy="977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definitions"/>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896200" y="2420888"/>
            <a:ext cx="1842377" cy="800377"/>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27648" y="4805389"/>
            <a:ext cx="777311" cy="999875"/>
          </a:xfrm>
          <a:prstGeom prst="rect">
            <a:avLst/>
          </a:prstGeom>
        </p:spPr>
      </p:pic>
      <p:pic>
        <p:nvPicPr>
          <p:cNvPr id="3" name="Picture 2" descr="Afbeeldingsresultaat voor signpost ethics"/>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328248" y="4725144"/>
            <a:ext cx="864096" cy="100867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7007F5FA-C668-46E9-9343-E03A710962E1}"/>
              </a:ext>
            </a:extLst>
          </p:cNvPr>
          <p:cNvSpPr txBox="1"/>
          <p:nvPr/>
        </p:nvSpPr>
        <p:spPr>
          <a:xfrm>
            <a:off x="3719736" y="5949280"/>
            <a:ext cx="5688632" cy="830997"/>
          </a:xfrm>
          <a:prstGeom prst="rect">
            <a:avLst/>
          </a:prstGeom>
          <a:noFill/>
        </p:spPr>
        <p:txBody>
          <a:bodyPr wrap="square" rtlCol="0">
            <a:spAutoFit/>
          </a:bodyPr>
          <a:lstStyle/>
          <a:p>
            <a:r>
              <a:rPr lang="fr-BE" sz="2400" dirty="0"/>
              <a:t>Que faire en cas de dilemme éthique ? </a:t>
            </a:r>
            <a:br>
              <a:rPr lang="fr-BE" sz="2400" dirty="0"/>
            </a:br>
            <a:r>
              <a:rPr lang="fr-BE" sz="2400" dirty="0">
                <a:hlinkClick r:id="rId12"/>
              </a:rPr>
              <a:t>https://www.compsy.be/fr/dilemmes</a:t>
            </a:r>
            <a:r>
              <a:rPr lang="fr-BE" sz="2400" dirty="0"/>
              <a:t>  </a:t>
            </a:r>
          </a:p>
        </p:txBody>
      </p:sp>
    </p:spTree>
    <p:extLst>
      <p:ext uri="{BB962C8B-B14F-4D97-AF65-F5344CB8AC3E}">
        <p14:creationId xmlns:p14="http://schemas.microsoft.com/office/powerpoint/2010/main" val="304217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5000" y="6781800"/>
            <a:ext cx="8382000" cy="76200"/>
          </a:xfrm>
          <a:prstGeom prst="rect">
            <a:avLst/>
          </a:prstGeom>
          <a:solidFill>
            <a:srgbClr val="146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nl-BE" dirty="0"/>
              <a:t>Procédure disciplinaire</a:t>
            </a:r>
          </a:p>
        </p:txBody>
      </p:sp>
      <p:sp>
        <p:nvSpPr>
          <p:cNvPr id="3" name="Tijdelijke aanduiding voor inhoud 2"/>
          <p:cNvSpPr>
            <a:spLocks noGrp="1"/>
          </p:cNvSpPr>
          <p:nvPr>
            <p:ph idx="1"/>
          </p:nvPr>
        </p:nvSpPr>
        <p:spPr/>
        <p:txBody>
          <a:bodyPr>
            <a:normAutofit fontScale="77500" lnSpcReduction="20000"/>
          </a:bodyPr>
          <a:lstStyle/>
          <a:p>
            <a:r>
              <a:rPr lang="fr-BE" sz="2600" b="1" dirty="0">
                <a:latin typeface="Raleway"/>
              </a:rPr>
              <a:t>Contrôle du respect de la déontologie par les instances disciplinaires</a:t>
            </a:r>
          </a:p>
          <a:p>
            <a:pPr lvl="1"/>
            <a:r>
              <a:rPr lang="fr-BE" sz="2600" dirty="0">
                <a:latin typeface="Raleway"/>
              </a:rPr>
              <a:t>Conseil disciplinaire et Conseil d’appel</a:t>
            </a:r>
          </a:p>
          <a:p>
            <a:pPr lvl="1"/>
            <a:r>
              <a:rPr lang="fr-BE" sz="2600" dirty="0">
                <a:latin typeface="Raleway"/>
              </a:rPr>
              <a:t>Processus décisionnel autonome</a:t>
            </a:r>
          </a:p>
          <a:p>
            <a:pPr marL="914400" lvl="2" indent="0">
              <a:buNone/>
            </a:pPr>
            <a:endParaRPr lang="fr-BE" sz="2600" dirty="0">
              <a:latin typeface="Raleway"/>
            </a:endParaRPr>
          </a:p>
          <a:p>
            <a:r>
              <a:rPr lang="fr-BE" sz="2600" b="1" dirty="0">
                <a:latin typeface="Raleway"/>
              </a:rPr>
              <a:t>Principes</a:t>
            </a:r>
          </a:p>
          <a:p>
            <a:pPr lvl="1"/>
            <a:r>
              <a:rPr lang="fr-BE" sz="2600" dirty="0">
                <a:latin typeface="Raleway"/>
              </a:rPr>
              <a:t>Le psychologue a le droit de </a:t>
            </a:r>
            <a:r>
              <a:rPr lang="fr-BE" sz="2600" b="1" dirty="0">
                <a:latin typeface="Raleway"/>
              </a:rPr>
              <a:t>se défendre</a:t>
            </a:r>
          </a:p>
          <a:p>
            <a:pPr lvl="1"/>
            <a:r>
              <a:rPr lang="fr-BE" sz="2600" dirty="0">
                <a:latin typeface="Raleway"/>
              </a:rPr>
              <a:t>Le psychologue a le droit de </a:t>
            </a:r>
            <a:r>
              <a:rPr lang="fr-BE" sz="2600" b="1" dirty="0">
                <a:latin typeface="Raleway"/>
              </a:rPr>
              <a:t>se faire assister : avocat / personne de confiance</a:t>
            </a:r>
          </a:p>
          <a:p>
            <a:pPr lvl="1"/>
            <a:r>
              <a:rPr lang="fr-BE" sz="2600" dirty="0">
                <a:latin typeface="Raleway"/>
              </a:rPr>
              <a:t>Le </a:t>
            </a:r>
            <a:r>
              <a:rPr lang="fr-BE" sz="2600" b="1" dirty="0">
                <a:latin typeface="Raleway"/>
              </a:rPr>
              <a:t>plaignant</a:t>
            </a:r>
            <a:r>
              <a:rPr lang="fr-BE" sz="2600" dirty="0">
                <a:latin typeface="Raleway"/>
              </a:rPr>
              <a:t> et des </a:t>
            </a:r>
            <a:r>
              <a:rPr lang="fr-BE" sz="2600" b="1" dirty="0">
                <a:latin typeface="Raleway"/>
              </a:rPr>
              <a:t>témoins</a:t>
            </a:r>
            <a:r>
              <a:rPr lang="fr-BE" sz="2600" dirty="0">
                <a:latin typeface="Raleway"/>
              </a:rPr>
              <a:t> PEUVENT être invités lors d’une audience, en présence du psychologue mis en cause</a:t>
            </a:r>
          </a:p>
          <a:p>
            <a:pPr marL="457200" lvl="1" indent="0">
              <a:buNone/>
            </a:pPr>
            <a:endParaRPr lang="fr-BE" sz="2600" dirty="0">
              <a:latin typeface="Raleway"/>
            </a:endParaRPr>
          </a:p>
          <a:p>
            <a:r>
              <a:rPr lang="fr-BE" sz="2600" b="1" dirty="0">
                <a:latin typeface="Raleway"/>
              </a:rPr>
              <a:t>Sanctions prévues </a:t>
            </a:r>
            <a:r>
              <a:rPr lang="fr-BE" sz="2600" dirty="0">
                <a:latin typeface="Raleway"/>
              </a:rPr>
              <a:t>:</a:t>
            </a:r>
          </a:p>
          <a:p>
            <a:pPr lvl="1"/>
            <a:r>
              <a:rPr lang="fr-BE" sz="2600" dirty="0">
                <a:latin typeface="Raleway"/>
              </a:rPr>
              <a:t>Avertissement </a:t>
            </a:r>
          </a:p>
          <a:p>
            <a:pPr lvl="1"/>
            <a:r>
              <a:rPr lang="fr-BE" sz="2600" dirty="0">
                <a:latin typeface="Raleway"/>
              </a:rPr>
              <a:t>Suspension (max. 2 ans)</a:t>
            </a:r>
          </a:p>
          <a:p>
            <a:pPr lvl="1"/>
            <a:r>
              <a:rPr lang="fr-BE" sz="2600" dirty="0">
                <a:latin typeface="Raleway"/>
              </a:rPr>
              <a:t>Radiation (définitive, sauf réhabilitation au plus tôt cinq ans après le prononcé)</a:t>
            </a:r>
            <a:endParaRPr lang="fr-BE" dirty="0">
              <a:latin typeface="Raleway"/>
            </a:endParaRPr>
          </a:p>
        </p:txBody>
      </p:sp>
      <p:sp>
        <p:nvSpPr>
          <p:cNvPr id="4" name="Tijdelijke aanduiding voor dianummer 3"/>
          <p:cNvSpPr>
            <a:spLocks noGrp="1"/>
          </p:cNvSpPr>
          <p:nvPr>
            <p:ph type="sldNum" sz="quarter" idx="12"/>
          </p:nvPr>
        </p:nvSpPr>
        <p:spPr/>
        <p:txBody>
          <a:bodyPr/>
          <a:lstStyle/>
          <a:p>
            <a:fld id="{AB9BA22D-6AEC-3242-A2AC-34A44852A67A}" type="slidenum">
              <a:rPr lang="en-US" smtClean="0">
                <a:solidFill>
                  <a:schemeClr val="tx1"/>
                </a:solidFill>
              </a:rPr>
              <a:pPr/>
              <a:t>13</a:t>
            </a:fld>
            <a:endParaRPr lang="en-US" dirty="0">
              <a:solidFill>
                <a:schemeClr val="tx1"/>
              </a:solidFill>
            </a:endParaRPr>
          </a:p>
        </p:txBody>
      </p:sp>
    </p:spTree>
    <p:extLst>
      <p:ext uri="{BB962C8B-B14F-4D97-AF65-F5344CB8AC3E}">
        <p14:creationId xmlns:p14="http://schemas.microsoft.com/office/powerpoint/2010/main" val="3831176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5000" y="6781800"/>
            <a:ext cx="8382000" cy="76200"/>
          </a:xfrm>
          <a:prstGeom prst="rect">
            <a:avLst/>
          </a:prstGeom>
          <a:solidFill>
            <a:srgbClr val="146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fr-BE" dirty="0">
                <a:latin typeface="+mj-lt"/>
              </a:rPr>
              <a:t>Les instances disciplinaires</a:t>
            </a:r>
          </a:p>
        </p:txBody>
      </p:sp>
      <p:sp>
        <p:nvSpPr>
          <p:cNvPr id="5" name="Espace réservé du contenu 4">
            <a:extLst>
              <a:ext uri="{FF2B5EF4-FFF2-40B4-BE49-F238E27FC236}">
                <a16:creationId xmlns:a16="http://schemas.microsoft.com/office/drawing/2014/main" id="{591B9FFB-ECB4-4E42-8A5E-43797BC639E1}"/>
              </a:ext>
            </a:extLst>
          </p:cNvPr>
          <p:cNvSpPr>
            <a:spLocks noGrp="1"/>
          </p:cNvSpPr>
          <p:nvPr>
            <p:ph sz="half" idx="2"/>
          </p:nvPr>
        </p:nvSpPr>
        <p:spPr/>
        <p:txBody>
          <a:bodyPr/>
          <a:lstStyle/>
          <a:p>
            <a:r>
              <a:rPr lang="fr-BE" sz="2400" b="1" dirty="0"/>
              <a:t>Composition d’une chambre</a:t>
            </a:r>
          </a:p>
          <a:p>
            <a:pPr lvl="1"/>
            <a:r>
              <a:rPr lang="fr-BE" sz="2000" dirty="0"/>
              <a:t>Président (+ suppléant): </a:t>
            </a:r>
          </a:p>
          <a:p>
            <a:pPr lvl="2"/>
            <a:r>
              <a:rPr lang="fr-BE" sz="1800" dirty="0"/>
              <a:t>Avocat ou magistrat</a:t>
            </a:r>
          </a:p>
          <a:p>
            <a:pPr lvl="2"/>
            <a:r>
              <a:rPr lang="fr-BE" sz="1800" dirty="0"/>
              <a:t>Nommé par le ministre</a:t>
            </a:r>
          </a:p>
          <a:p>
            <a:pPr lvl="2"/>
            <a:r>
              <a:rPr lang="fr-BE" sz="1800" dirty="0"/>
              <a:t>Mandat de 6 ans</a:t>
            </a:r>
          </a:p>
          <a:p>
            <a:pPr lvl="1"/>
            <a:r>
              <a:rPr lang="fr-BE" sz="2000" dirty="0"/>
              <a:t>3 membres (+ 3 suppléants): </a:t>
            </a:r>
          </a:p>
          <a:p>
            <a:pPr lvl="2"/>
            <a:r>
              <a:rPr lang="fr-BE" sz="1800" dirty="0"/>
              <a:t>Psychologues</a:t>
            </a:r>
          </a:p>
          <a:p>
            <a:pPr lvl="2"/>
            <a:r>
              <a:rPr lang="fr-BE" sz="1800" dirty="0"/>
              <a:t>Élus par et parmi les psychologues inscrits sur la liste</a:t>
            </a:r>
          </a:p>
          <a:p>
            <a:pPr lvl="2"/>
            <a:r>
              <a:rPr lang="fr-BE" sz="1800" dirty="0"/>
              <a:t>Mandat de 6 ans</a:t>
            </a:r>
          </a:p>
          <a:p>
            <a:pPr marL="0" indent="0">
              <a:buNone/>
            </a:pPr>
            <a:endParaRPr lang="fr-BE" dirty="0"/>
          </a:p>
          <a:p>
            <a:pPr lvl="1"/>
            <a:endParaRPr lang="fr-BE" dirty="0"/>
          </a:p>
          <a:p>
            <a:endParaRPr lang="fr-BE" dirty="0"/>
          </a:p>
        </p:txBody>
      </p:sp>
      <p:graphicFrame>
        <p:nvGraphicFramePr>
          <p:cNvPr id="12" name="Diagram 9">
            <a:extLst>
              <a:ext uri="{FF2B5EF4-FFF2-40B4-BE49-F238E27FC236}">
                <a16:creationId xmlns:a16="http://schemas.microsoft.com/office/drawing/2014/main" id="{9864A03B-E3A7-49EA-89F0-DA3AC746AC23}"/>
              </a:ext>
            </a:extLst>
          </p:cNvPr>
          <p:cNvGraphicFramePr>
            <a:graphicFrameLocks noGrp="1"/>
          </p:cNvGraphicFramePr>
          <p:nvPr>
            <p:ph sz="half" idx="1"/>
            <p:extLst>
              <p:ext uri="{D42A27DB-BD31-4B8C-83A1-F6EECF244321}">
                <p14:modId xmlns:p14="http://schemas.microsoft.com/office/powerpoint/2010/main" val="10117267"/>
              </p:ext>
            </p:extLst>
          </p:nvPr>
        </p:nvGraphicFramePr>
        <p:xfrm>
          <a:off x="609600" y="1600200"/>
          <a:ext cx="5384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77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CB21B02-DC14-48ED-832D-1B5EBD526A8B}"/>
              </a:ext>
            </a:extLst>
          </p:cNvPr>
          <p:cNvSpPr>
            <a:spLocks noGrp="1"/>
          </p:cNvSpPr>
          <p:nvPr>
            <p:ph type="title"/>
          </p:nvPr>
        </p:nvSpPr>
        <p:spPr/>
        <p:txBody>
          <a:bodyPr>
            <a:normAutofit/>
          </a:bodyPr>
          <a:lstStyle/>
          <a:p>
            <a:r>
              <a:rPr lang="fr-BE" dirty="0"/>
              <a:t>La procédure disciplinaire en un clin d'œil</a:t>
            </a:r>
          </a:p>
        </p:txBody>
      </p:sp>
      <p:graphicFrame>
        <p:nvGraphicFramePr>
          <p:cNvPr id="4" name="Diagram 3">
            <a:extLst>
              <a:ext uri="{FF2B5EF4-FFF2-40B4-BE49-F238E27FC236}">
                <a16:creationId xmlns:a16="http://schemas.microsoft.com/office/drawing/2014/main" id="{FE772E47-5FE4-406E-95C3-EC2921050725}"/>
              </a:ext>
            </a:extLst>
          </p:cNvPr>
          <p:cNvGraphicFramePr/>
          <p:nvPr/>
        </p:nvGraphicFramePr>
        <p:xfrm>
          <a:off x="975544" y="-75132"/>
          <a:ext cx="10449048" cy="5592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Rechte verbindingslijn met pijl 14">
            <a:extLst>
              <a:ext uri="{FF2B5EF4-FFF2-40B4-BE49-F238E27FC236}">
                <a16:creationId xmlns:a16="http://schemas.microsoft.com/office/drawing/2014/main" id="{2E4D5603-7CA7-4AAE-B305-29F0CE3777FF}"/>
              </a:ext>
            </a:extLst>
          </p:cNvPr>
          <p:cNvCxnSpPr>
            <a:cxnSpLocks/>
          </p:cNvCxnSpPr>
          <p:nvPr/>
        </p:nvCxnSpPr>
        <p:spPr>
          <a:xfrm>
            <a:off x="3935760" y="4005064"/>
            <a:ext cx="4320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Rechte verbindingslijn 17">
            <a:extLst>
              <a:ext uri="{FF2B5EF4-FFF2-40B4-BE49-F238E27FC236}">
                <a16:creationId xmlns:a16="http://schemas.microsoft.com/office/drawing/2014/main" id="{AE577714-52C4-4E81-B4F5-DFC2DD44FF8E}"/>
              </a:ext>
            </a:extLst>
          </p:cNvPr>
          <p:cNvCxnSpPr/>
          <p:nvPr/>
        </p:nvCxnSpPr>
        <p:spPr>
          <a:xfrm flipV="1">
            <a:off x="3935760" y="3356992"/>
            <a:ext cx="0" cy="648072"/>
          </a:xfrm>
          <a:prstGeom prst="line">
            <a:avLst/>
          </a:prstGeom>
        </p:spPr>
        <p:style>
          <a:lnRef idx="2">
            <a:schemeClr val="dk1"/>
          </a:lnRef>
          <a:fillRef idx="0">
            <a:schemeClr val="dk1"/>
          </a:fillRef>
          <a:effectRef idx="1">
            <a:schemeClr val="dk1"/>
          </a:effectRef>
          <a:fontRef idx="minor">
            <a:schemeClr val="tx1"/>
          </a:fontRef>
        </p:style>
      </p:cxnSp>
      <p:sp>
        <p:nvSpPr>
          <p:cNvPr id="19" name="Tekstvak 18">
            <a:extLst>
              <a:ext uri="{FF2B5EF4-FFF2-40B4-BE49-F238E27FC236}">
                <a16:creationId xmlns:a16="http://schemas.microsoft.com/office/drawing/2014/main" id="{13301D64-2262-4B1A-AD0C-6EC9D172FEDB}"/>
              </a:ext>
            </a:extLst>
          </p:cNvPr>
          <p:cNvSpPr txBox="1"/>
          <p:nvPr/>
        </p:nvSpPr>
        <p:spPr>
          <a:xfrm>
            <a:off x="4439816" y="3861048"/>
            <a:ext cx="5760637" cy="2031325"/>
          </a:xfrm>
          <a:prstGeom prst="rect">
            <a:avLst/>
          </a:prstGeom>
          <a:noFill/>
        </p:spPr>
        <p:txBody>
          <a:bodyPr wrap="square" rtlCol="0">
            <a:spAutoFit/>
          </a:bodyPr>
          <a:lstStyle/>
          <a:p>
            <a:pPr marL="285750" indent="-285750">
              <a:buFont typeface="Wingdings" panose="05000000000000000000" pitchFamily="2" charset="2"/>
              <a:buChar char="ü"/>
            </a:pPr>
            <a:r>
              <a:rPr lang="fr-BE" dirty="0"/>
              <a:t>La plainte concerne un psychologue inscrit sur la liste</a:t>
            </a:r>
          </a:p>
          <a:p>
            <a:pPr marL="285750" indent="-285750">
              <a:buFont typeface="Wingdings" panose="05000000000000000000" pitchFamily="2" charset="2"/>
              <a:buChar char="ü"/>
            </a:pPr>
            <a:r>
              <a:rPr lang="fr-BE" dirty="0"/>
              <a:t>Les faits décrits dans la plainte ne sont pas antérieurs au 26 mai 2014 </a:t>
            </a:r>
          </a:p>
          <a:p>
            <a:pPr marL="285750" indent="-285750">
              <a:buFont typeface="Wingdings" panose="05000000000000000000" pitchFamily="2" charset="2"/>
              <a:buChar char="ü"/>
            </a:pPr>
            <a:r>
              <a:rPr lang="fr-BE" dirty="0"/>
              <a:t>La plainte porte sur les agissements professionnels du psychologue ou sur des faits relevant de sa vie privée qui peuvent avoir des répercussions sur ses agissements professionnels</a:t>
            </a:r>
            <a:endParaRPr lang="nl-BE" dirty="0"/>
          </a:p>
        </p:txBody>
      </p:sp>
      <p:sp>
        <p:nvSpPr>
          <p:cNvPr id="2" name="Tekstvak 1">
            <a:extLst>
              <a:ext uri="{FF2B5EF4-FFF2-40B4-BE49-F238E27FC236}">
                <a16:creationId xmlns:a16="http://schemas.microsoft.com/office/drawing/2014/main" id="{3E8C7847-1CB6-4469-953B-913306D4B963}"/>
              </a:ext>
            </a:extLst>
          </p:cNvPr>
          <p:cNvSpPr txBox="1"/>
          <p:nvPr/>
        </p:nvSpPr>
        <p:spPr>
          <a:xfrm>
            <a:off x="9984432" y="1196752"/>
            <a:ext cx="1440160" cy="400110"/>
          </a:xfrm>
          <a:prstGeom prst="rect">
            <a:avLst/>
          </a:prstGeom>
          <a:noFill/>
        </p:spPr>
        <p:txBody>
          <a:bodyPr wrap="square" rtlCol="0">
            <a:spAutoFit/>
          </a:bodyPr>
          <a:lstStyle/>
          <a:p>
            <a:r>
              <a:rPr lang="nl-BE" sz="2000" dirty="0"/>
              <a:t>Appel</a:t>
            </a:r>
          </a:p>
        </p:txBody>
      </p:sp>
      <p:cxnSp>
        <p:nvCxnSpPr>
          <p:cNvPr id="5" name="Rechte verbindingslijn met pijl 4">
            <a:extLst>
              <a:ext uri="{FF2B5EF4-FFF2-40B4-BE49-F238E27FC236}">
                <a16:creationId xmlns:a16="http://schemas.microsoft.com/office/drawing/2014/main" id="{6688CED8-2A15-41F2-B1A4-7A34CAE85EE9}"/>
              </a:ext>
            </a:extLst>
          </p:cNvPr>
          <p:cNvCxnSpPr/>
          <p:nvPr/>
        </p:nvCxnSpPr>
        <p:spPr>
          <a:xfrm flipV="1">
            <a:off x="10200453" y="1566084"/>
            <a:ext cx="72011" cy="494764"/>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ijdelijke aanduiding voor dianummer 3">
            <a:extLst>
              <a:ext uri="{FF2B5EF4-FFF2-40B4-BE49-F238E27FC236}">
                <a16:creationId xmlns:a16="http://schemas.microsoft.com/office/drawing/2014/main" id="{2BD6DA66-C84F-412C-9645-DC13C019BAC7}"/>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15</a:t>
            </a:fld>
            <a:endParaRPr lang="en-US" dirty="0">
              <a:solidFill>
                <a:schemeClr val="tx1"/>
              </a:solidFill>
            </a:endParaRPr>
          </a:p>
        </p:txBody>
      </p:sp>
    </p:spTree>
    <p:extLst>
      <p:ext uri="{BB962C8B-B14F-4D97-AF65-F5344CB8AC3E}">
        <p14:creationId xmlns:p14="http://schemas.microsoft.com/office/powerpoint/2010/main" val="149386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Questions Should You Ask During the Product Lifecycle? | Machine Design">
            <a:extLst>
              <a:ext uri="{FF2B5EF4-FFF2-40B4-BE49-F238E27FC236}">
                <a16:creationId xmlns:a16="http://schemas.microsoft.com/office/drawing/2014/main" id="{8EF76133-6F1B-4979-BC8B-95E4394B4210}"/>
              </a:ext>
            </a:extLst>
          </p:cNvPr>
          <p:cNvPicPr>
            <a:picLocks noChangeArrowheads="1"/>
          </p:cNvPicPr>
          <p:nvPr/>
        </p:nvPicPr>
        <p:blipFill rotWithShape="1">
          <a:blip r:embed="rId2" cstate="hqprint">
            <a:extLst>
              <a:ext uri="{28A0092B-C50C-407E-A947-70E740481C1C}">
                <a14:useLocalDpi xmlns:a14="http://schemas.microsoft.com/office/drawing/2010/main"/>
              </a:ext>
            </a:extLst>
          </a:blip>
          <a:srcRect t="2273" b="14068"/>
          <a:stretch/>
        </p:blipFill>
        <p:spPr bwMode="auto">
          <a:xfrm>
            <a:off x="0" y="1556792"/>
            <a:ext cx="12216680" cy="530120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8B3F4B3-3DDD-40BC-A76D-466DC1340531}"/>
              </a:ext>
            </a:extLst>
          </p:cNvPr>
          <p:cNvSpPr txBox="1"/>
          <p:nvPr/>
        </p:nvSpPr>
        <p:spPr>
          <a:xfrm>
            <a:off x="1783342" y="755993"/>
            <a:ext cx="9793088" cy="584775"/>
          </a:xfrm>
          <a:prstGeom prst="rect">
            <a:avLst/>
          </a:prstGeom>
          <a:noFill/>
        </p:spPr>
        <p:txBody>
          <a:bodyPr wrap="square" rtlCol="0">
            <a:spAutoFit/>
          </a:bodyPr>
          <a:lstStyle/>
          <a:p>
            <a:r>
              <a:rPr lang="fr-BE" sz="3200" dirty="0">
                <a:solidFill>
                  <a:srgbClr val="14658C"/>
                </a:solidFill>
              </a:rPr>
              <a:t>Questions quant à la </a:t>
            </a:r>
            <a:r>
              <a:rPr lang="fr-BE" sz="3200" b="1" dirty="0">
                <a:solidFill>
                  <a:srgbClr val="14658C"/>
                </a:solidFill>
              </a:rPr>
              <a:t>Commission des Psychologues </a:t>
            </a:r>
            <a:r>
              <a:rPr lang="fr-BE" sz="3200" dirty="0">
                <a:solidFill>
                  <a:srgbClr val="14658C"/>
                </a:solidFill>
              </a:rPr>
              <a:t>?</a:t>
            </a:r>
          </a:p>
        </p:txBody>
      </p:sp>
      <p:sp>
        <p:nvSpPr>
          <p:cNvPr id="5" name="Tijdelijke aanduiding voor dianummer 3">
            <a:extLst>
              <a:ext uri="{FF2B5EF4-FFF2-40B4-BE49-F238E27FC236}">
                <a16:creationId xmlns:a16="http://schemas.microsoft.com/office/drawing/2014/main" id="{5DB4F7F7-C213-4FDD-A6C9-771BCE17E99D}"/>
              </a:ext>
            </a:extLst>
          </p:cNvPr>
          <p:cNvSpPr>
            <a:spLocks noGrp="1"/>
          </p:cNvSpPr>
          <p:nvPr>
            <p:ph type="sldNum" sz="quarter" idx="12"/>
          </p:nvPr>
        </p:nvSpPr>
        <p:spPr/>
        <p:txBody>
          <a:bodyPr/>
          <a:lstStyle/>
          <a:p>
            <a:fld id="{AB9BA22D-6AEC-3242-A2AC-34A44852A67A}" type="slidenum">
              <a:rPr lang="en-US" smtClean="0">
                <a:solidFill>
                  <a:schemeClr val="tx1"/>
                </a:solidFill>
              </a:rPr>
              <a:pPr/>
              <a:t>16</a:t>
            </a:fld>
            <a:endParaRPr lang="en-US" dirty="0">
              <a:solidFill>
                <a:schemeClr val="tx1"/>
              </a:solidFill>
            </a:endParaRPr>
          </a:p>
        </p:txBody>
      </p:sp>
    </p:spTree>
    <p:extLst>
      <p:ext uri="{BB962C8B-B14F-4D97-AF65-F5344CB8AC3E}">
        <p14:creationId xmlns:p14="http://schemas.microsoft.com/office/powerpoint/2010/main" val="292276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89CF75B-C48B-423B-8E99-2476E402DA84}"/>
              </a:ext>
            </a:extLst>
          </p:cNvPr>
          <p:cNvSpPr>
            <a:spLocks noGrp="1"/>
          </p:cNvSpPr>
          <p:nvPr>
            <p:ph type="title"/>
          </p:nvPr>
        </p:nvSpPr>
        <p:spPr/>
        <p:txBody>
          <a:bodyPr>
            <a:normAutofit/>
          </a:bodyPr>
          <a:lstStyle/>
          <a:p>
            <a:r>
              <a:rPr lang="fr-FR" b="1" dirty="0">
                <a:solidFill>
                  <a:srgbClr val="14658C"/>
                </a:solidFill>
              </a:rPr>
              <a:t>III. Evolution de la psychologie clinique</a:t>
            </a:r>
          </a:p>
        </p:txBody>
      </p:sp>
      <p:sp>
        <p:nvSpPr>
          <p:cNvPr id="7" name="Espace réservé du contenu 8">
            <a:extLst>
              <a:ext uri="{FF2B5EF4-FFF2-40B4-BE49-F238E27FC236}">
                <a16:creationId xmlns:a16="http://schemas.microsoft.com/office/drawing/2014/main" id="{FA786E0C-827B-47F6-B8FF-B0066333EEF2}"/>
              </a:ext>
            </a:extLst>
          </p:cNvPr>
          <p:cNvSpPr>
            <a:spLocks noGrp="1"/>
          </p:cNvSpPr>
          <p:nvPr>
            <p:ph idx="1"/>
          </p:nvPr>
        </p:nvSpPr>
        <p:spPr>
          <a:xfrm>
            <a:off x="609600" y="1600200"/>
            <a:ext cx="10958513" cy="4525963"/>
          </a:xfrm>
        </p:spPr>
        <p:txBody>
          <a:bodyPr>
            <a:normAutofit lnSpcReduction="10000"/>
          </a:bodyPr>
          <a:lstStyle/>
          <a:p>
            <a:pPr marL="0" indent="0">
              <a:buNone/>
            </a:pPr>
            <a:r>
              <a:rPr lang="fr-BE" sz="3000" b="1" dirty="0"/>
              <a:t>Le psychologue clinicien reconnu en tant que </a:t>
            </a:r>
            <a:r>
              <a:rPr lang="fr-BE" sz="3000" b="1" dirty="0">
                <a:solidFill>
                  <a:srgbClr val="982414"/>
                </a:solidFill>
              </a:rPr>
              <a:t>professionnel de la santé</a:t>
            </a:r>
            <a:r>
              <a:rPr lang="fr-BE" sz="3000" b="1" dirty="0">
                <a:solidFill>
                  <a:srgbClr val="C00000"/>
                </a:solidFill>
              </a:rPr>
              <a:t> </a:t>
            </a:r>
            <a:r>
              <a:rPr lang="fr-BE" sz="3000" dirty="0"/>
              <a:t>dans la </a:t>
            </a:r>
            <a:r>
              <a:rPr lang="fr-BE" sz="3000" dirty="0">
                <a:solidFill>
                  <a:schemeClr val="accent1">
                    <a:lumMod val="75000"/>
                  </a:schemeClr>
                </a:solidFill>
              </a:rPr>
              <a:t>Loi coordonnée du 10 mai 2015 concernant l’exercice des professions de soins de santé (Chap. 6/1).</a:t>
            </a:r>
          </a:p>
          <a:p>
            <a:pPr marL="0" indent="0">
              <a:buNone/>
            </a:pPr>
            <a:endParaRPr lang="fr-BE" sz="2400" dirty="0">
              <a:sym typeface="Wingdings" panose="05000000000000000000" pitchFamily="2" charset="2"/>
            </a:endParaRPr>
          </a:p>
          <a:p>
            <a:pPr marL="0" indent="0">
              <a:buNone/>
            </a:pPr>
            <a:r>
              <a:rPr lang="fr-BE" sz="3000" b="1" dirty="0">
                <a:solidFill>
                  <a:srgbClr val="14658C"/>
                </a:solidFill>
                <a:sym typeface="Wingdings" panose="05000000000000000000" pitchFamily="2" charset="2"/>
              </a:rPr>
              <a:t>Conséquences :</a:t>
            </a:r>
            <a:endParaRPr lang="fr-BE" sz="3000" dirty="0">
              <a:solidFill>
                <a:srgbClr val="14658C"/>
              </a:solidFill>
              <a:sym typeface="Wingdings" panose="05000000000000000000" pitchFamily="2" charset="2"/>
            </a:endParaRPr>
          </a:p>
          <a:p>
            <a:pPr marL="971550" lvl="1" indent="-514350">
              <a:buFont typeface="+mj-lt"/>
              <a:buAutoNum type="arabicPeriod"/>
            </a:pPr>
            <a:r>
              <a:rPr lang="fr-BE" b="1" dirty="0"/>
              <a:t>Respect de la loi :</a:t>
            </a:r>
          </a:p>
          <a:p>
            <a:pPr marL="1371600" lvl="2" indent="-514350"/>
            <a:r>
              <a:rPr lang="fr-BE" dirty="0"/>
              <a:t>sur les droits des patients ;</a:t>
            </a:r>
          </a:p>
          <a:p>
            <a:pPr marL="1371600" lvl="2" indent="-514350"/>
            <a:r>
              <a:rPr lang="fr-BE" dirty="0"/>
              <a:t>sur la qualité des soins (bientôt) …</a:t>
            </a:r>
          </a:p>
          <a:p>
            <a:pPr marL="971550" lvl="1" indent="-514350">
              <a:buFont typeface="+mj-lt"/>
              <a:buAutoNum type="arabicPeriod"/>
            </a:pPr>
            <a:r>
              <a:rPr lang="fr-BE" dirty="0">
                <a:solidFill>
                  <a:prstClr val="black"/>
                </a:solidFill>
              </a:rPr>
              <a:t>Être en possession d’un </a:t>
            </a:r>
            <a:r>
              <a:rPr lang="fr-BE" b="1" dirty="0">
                <a:solidFill>
                  <a:prstClr val="black"/>
                </a:solidFill>
              </a:rPr>
              <a:t>visa</a:t>
            </a:r>
          </a:p>
          <a:p>
            <a:pPr marL="971550" lvl="1" indent="-514350">
              <a:buFont typeface="+mj-lt"/>
              <a:buAutoNum type="arabicPeriod"/>
            </a:pPr>
            <a:r>
              <a:rPr lang="fr-BE" dirty="0">
                <a:solidFill>
                  <a:prstClr val="black"/>
                </a:solidFill>
              </a:rPr>
              <a:t>Être en possession d’un </a:t>
            </a:r>
            <a:r>
              <a:rPr lang="fr-BE" b="1" dirty="0">
                <a:solidFill>
                  <a:prstClr val="black"/>
                </a:solidFill>
              </a:rPr>
              <a:t>agrément</a:t>
            </a:r>
          </a:p>
        </p:txBody>
      </p:sp>
      <p:sp>
        <p:nvSpPr>
          <p:cNvPr id="10" name="Tijdelijke aanduiding voor dianummer 3">
            <a:extLst>
              <a:ext uri="{FF2B5EF4-FFF2-40B4-BE49-F238E27FC236}">
                <a16:creationId xmlns:a16="http://schemas.microsoft.com/office/drawing/2014/main" id="{622E3593-D902-44CF-9996-1C184EF8BF62}"/>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17</a:t>
            </a:fld>
            <a:endParaRPr lang="en-US" dirty="0">
              <a:solidFill>
                <a:schemeClr val="tx1"/>
              </a:solidFill>
            </a:endParaRPr>
          </a:p>
        </p:txBody>
      </p:sp>
    </p:spTree>
    <p:extLst>
      <p:ext uri="{BB962C8B-B14F-4D97-AF65-F5344CB8AC3E}">
        <p14:creationId xmlns:p14="http://schemas.microsoft.com/office/powerpoint/2010/main" val="1671295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6F54398-366F-4E89-B53E-E16C7034DB7E}"/>
              </a:ext>
            </a:extLst>
          </p:cNvPr>
          <p:cNvSpPr>
            <a:spLocks noGrp="1"/>
          </p:cNvSpPr>
          <p:nvPr>
            <p:ph type="title"/>
          </p:nvPr>
        </p:nvSpPr>
        <p:spPr/>
        <p:txBody>
          <a:bodyPr/>
          <a:lstStyle/>
          <a:p>
            <a:r>
              <a:rPr lang="fr-BE" dirty="0"/>
              <a:t>2. Être en possession d’un </a:t>
            </a:r>
            <a:r>
              <a:rPr lang="fr-BE" dirty="0">
                <a:solidFill>
                  <a:srgbClr val="14658C"/>
                </a:solidFill>
              </a:rPr>
              <a:t>visa</a:t>
            </a:r>
            <a:endParaRPr lang="fr-BE" dirty="0"/>
          </a:p>
        </p:txBody>
      </p:sp>
      <p:sp>
        <p:nvSpPr>
          <p:cNvPr id="8" name="Rectangle 7">
            <a:extLst>
              <a:ext uri="{FF2B5EF4-FFF2-40B4-BE49-F238E27FC236}">
                <a16:creationId xmlns:a16="http://schemas.microsoft.com/office/drawing/2014/main" id="{1DE59FAC-00ED-4CEE-8249-351F37F46935}"/>
              </a:ext>
            </a:extLst>
          </p:cNvPr>
          <p:cNvSpPr/>
          <p:nvPr/>
        </p:nvSpPr>
        <p:spPr>
          <a:xfrm>
            <a:off x="767408" y="1519624"/>
            <a:ext cx="10585176" cy="1200329"/>
          </a:xfrm>
          <a:prstGeom prst="rect">
            <a:avLst/>
          </a:prstGeom>
        </p:spPr>
        <p:txBody>
          <a:bodyPr wrap="square">
            <a:spAutoFit/>
          </a:bodyPr>
          <a:lstStyle/>
          <a:p>
            <a:pPr marL="57150" indent="0">
              <a:buNone/>
            </a:pPr>
            <a:r>
              <a:rPr lang="fr-BE" sz="1600" dirty="0">
                <a:solidFill>
                  <a:schemeClr val="accent1">
                    <a:lumMod val="75000"/>
                  </a:schemeClr>
                </a:solidFill>
                <a:latin typeface="Raleway" panose="020B0503030101060003"/>
              </a:rPr>
              <a:t>art. 25, §1, 1er </a:t>
            </a:r>
            <a:r>
              <a:rPr lang="fr-BE" sz="1600" dirty="0">
                <a:solidFill>
                  <a:prstClr val="black"/>
                </a:solidFill>
                <a:latin typeface="Raleway" panose="020B0503030101060003"/>
              </a:rPr>
              <a:t>: “</a:t>
            </a:r>
            <a:r>
              <a:rPr lang="fr-BE" dirty="0">
                <a:latin typeface="Raleway" panose="020B0503030101060003"/>
              </a:rPr>
              <a:t>Les praticiens d'une profession des soins de santé ne peuvent exercer leur art que : </a:t>
            </a:r>
            <a:br>
              <a:rPr lang="fr-BE" dirty="0">
                <a:latin typeface="Raleway" panose="020B0503030101060003"/>
              </a:rPr>
            </a:br>
            <a:r>
              <a:rPr lang="fr-BE" dirty="0">
                <a:latin typeface="Raleway" panose="020B0503030101060003"/>
              </a:rPr>
              <a:t>1° s'ils ont fait </a:t>
            </a:r>
            <a:r>
              <a:rPr lang="fr-BE" i="1" dirty="0">
                <a:latin typeface="Raleway" panose="020B0503030101060003"/>
              </a:rPr>
              <a:t>viser leur diplôme </a:t>
            </a:r>
            <a:r>
              <a:rPr lang="fr-BE" dirty="0">
                <a:latin typeface="Raleway" panose="020B0503030101060003"/>
              </a:rPr>
              <a:t>par la Direction générale des Professions de la Santé, de la Vigilance sanitaire et du Bien-être au travail du Service public fédéral Santé publique, Sécurité de la Chaîne alimentaire et Environnement</a:t>
            </a:r>
            <a:r>
              <a:rPr lang="fr-BE" sz="1600" dirty="0">
                <a:solidFill>
                  <a:prstClr val="black"/>
                </a:solidFill>
                <a:latin typeface="Raleway" panose="020B0503030101060003"/>
              </a:rPr>
              <a:t>”</a:t>
            </a:r>
            <a:endParaRPr lang="fr-BE" dirty="0">
              <a:latin typeface="Raleway" panose="020B0503030101060003"/>
            </a:endParaRPr>
          </a:p>
        </p:txBody>
      </p:sp>
      <p:sp>
        <p:nvSpPr>
          <p:cNvPr id="10" name="Titre 4">
            <a:extLst>
              <a:ext uri="{FF2B5EF4-FFF2-40B4-BE49-F238E27FC236}">
                <a16:creationId xmlns:a16="http://schemas.microsoft.com/office/drawing/2014/main" id="{079478C5-0257-4371-883E-4751C5A8CC78}"/>
              </a:ext>
            </a:extLst>
          </p:cNvPr>
          <p:cNvSpPr txBox="1">
            <a:spLocks/>
          </p:cNvSpPr>
          <p:nvPr/>
        </p:nvSpPr>
        <p:spPr>
          <a:xfrm>
            <a:off x="609600" y="3068960"/>
            <a:ext cx="1095900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Signika" panose="02010003020600000004" pitchFamily="50" charset="0"/>
                <a:ea typeface="+mj-ea"/>
                <a:cs typeface="+mj-cs"/>
              </a:defRPr>
            </a:lvl1pPr>
          </a:lstStyle>
          <a:p>
            <a:r>
              <a:rPr lang="fr-BE"/>
              <a:t>3. Être en possession d’un </a:t>
            </a:r>
            <a:r>
              <a:rPr lang="fr-BE">
                <a:solidFill>
                  <a:srgbClr val="14658C"/>
                </a:solidFill>
              </a:rPr>
              <a:t>agrément</a:t>
            </a:r>
            <a:endParaRPr lang="fr-BE" dirty="0"/>
          </a:p>
        </p:txBody>
      </p:sp>
      <p:sp>
        <p:nvSpPr>
          <p:cNvPr id="11" name="Rectangle 10">
            <a:extLst>
              <a:ext uri="{FF2B5EF4-FFF2-40B4-BE49-F238E27FC236}">
                <a16:creationId xmlns:a16="http://schemas.microsoft.com/office/drawing/2014/main" id="{90CB303E-FEB1-42FD-8DEC-679EEC58FE21}"/>
              </a:ext>
            </a:extLst>
          </p:cNvPr>
          <p:cNvSpPr/>
          <p:nvPr/>
        </p:nvSpPr>
        <p:spPr>
          <a:xfrm>
            <a:off x="767408" y="4313946"/>
            <a:ext cx="10585176" cy="1477328"/>
          </a:xfrm>
          <a:prstGeom prst="rect">
            <a:avLst/>
          </a:prstGeom>
        </p:spPr>
        <p:txBody>
          <a:bodyPr wrap="square">
            <a:spAutoFit/>
          </a:bodyPr>
          <a:lstStyle/>
          <a:p>
            <a:r>
              <a:rPr lang="nl-BE" dirty="0">
                <a:solidFill>
                  <a:schemeClr val="accent1">
                    <a:lumMod val="75000"/>
                  </a:schemeClr>
                </a:solidFill>
                <a:latin typeface="Raleway" panose="020B0503030101060003"/>
              </a:rPr>
              <a:t>art. 68/1,§1</a:t>
            </a:r>
            <a:r>
              <a:rPr lang="nl-BE" dirty="0">
                <a:latin typeface="Raleway" panose="020B0503030101060003"/>
              </a:rPr>
              <a:t>: “</a:t>
            </a:r>
            <a:r>
              <a:rPr lang="fr-FR" dirty="0">
                <a:latin typeface="Raleway" panose="020B0503030101060003"/>
              </a:rPr>
              <a:t>nul ne peut exercer la psychologie clinique s'il n'est titulaire d’un </a:t>
            </a:r>
            <a:r>
              <a:rPr lang="fr-FR" i="1" dirty="0">
                <a:latin typeface="Raleway" panose="020B0503030101060003"/>
              </a:rPr>
              <a:t>agrément</a:t>
            </a:r>
            <a:r>
              <a:rPr lang="fr-FR" dirty="0">
                <a:latin typeface="Raleway" panose="020B0503030101060003"/>
              </a:rPr>
              <a:t> délivré par le ministre qui a la Santé publique dans ses attributions. </a:t>
            </a:r>
            <a:r>
              <a:rPr lang="nl-NL" dirty="0">
                <a:latin typeface="Raleway" panose="020B0503030101060003"/>
              </a:rPr>
              <a:t>[…]</a:t>
            </a:r>
            <a:r>
              <a:rPr lang="fr-FR" dirty="0">
                <a:latin typeface="Raleway" panose="020B0503030101060003"/>
              </a:rPr>
              <a:t> Par dérogation à l'alinéa premier, le porteur du diplôme dans le domaine de la psychologie clinique qui a entamé le stage professionnel visé au paragraphe 4, peut également exercer la psychologie clinique sans être agréé au préalable, étant entendu que la dérogation est limitée dans le temps à la durée du stage professionnel.</a:t>
            </a:r>
            <a:r>
              <a:rPr lang="nl-NL" dirty="0">
                <a:latin typeface="Raleway" panose="020B0503030101060003"/>
              </a:rPr>
              <a:t>”</a:t>
            </a:r>
          </a:p>
        </p:txBody>
      </p:sp>
      <p:sp>
        <p:nvSpPr>
          <p:cNvPr id="6" name="Tijdelijke aanduiding voor dianummer 3">
            <a:extLst>
              <a:ext uri="{FF2B5EF4-FFF2-40B4-BE49-F238E27FC236}">
                <a16:creationId xmlns:a16="http://schemas.microsoft.com/office/drawing/2014/main" id="{87EC0174-B49D-49D2-8F2C-D032A79222FA}"/>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349558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BDECEA7-6C25-46BE-B238-F7BDA8815B41}"/>
              </a:ext>
            </a:extLst>
          </p:cNvPr>
          <p:cNvSpPr>
            <a:spLocks noGrp="1"/>
          </p:cNvSpPr>
          <p:nvPr>
            <p:ph idx="1"/>
          </p:nvPr>
        </p:nvSpPr>
        <p:spPr>
          <a:xfrm>
            <a:off x="609600" y="1600201"/>
            <a:ext cx="10959008" cy="4525963"/>
          </a:xfrm>
        </p:spPr>
        <p:txBody>
          <a:bodyPr/>
          <a:lstStyle/>
          <a:p>
            <a:r>
              <a:rPr lang="fr-BE" dirty="0">
                <a:solidFill>
                  <a:schemeClr val="accent1">
                    <a:lumMod val="75000"/>
                  </a:schemeClr>
                </a:solidFill>
                <a:latin typeface="Raleway" panose="020B0503030101060003"/>
              </a:rPr>
              <a:t>art. 68/1,§3</a:t>
            </a:r>
            <a:r>
              <a:rPr lang="fr-BE" dirty="0">
                <a:solidFill>
                  <a:prstClr val="black"/>
                </a:solidFill>
                <a:latin typeface="Raleway" panose="020B0503030101060003"/>
              </a:rPr>
              <a:t>: “l'accomplissement habituel d'actes ayant pour objet ou présentés comme ayant pour objet, à l'égard d'un être humain et dans un cadre de référence scientifiquement étayé de psychologie clinique, la prévention, l'examen, le dépistage ou l'établissement du psychodiagnostic de souffrances psychiques ou psychosomatiques, réelles ou supposées, et la prise en charge ou le soutien de cette personne.”</a:t>
            </a:r>
            <a:endParaRPr lang="fr-BE" dirty="0">
              <a:latin typeface="Raleway" panose="020B0503030101060003"/>
            </a:endParaRPr>
          </a:p>
        </p:txBody>
      </p:sp>
      <p:sp>
        <p:nvSpPr>
          <p:cNvPr id="5" name="Titre 4">
            <a:extLst>
              <a:ext uri="{FF2B5EF4-FFF2-40B4-BE49-F238E27FC236}">
                <a16:creationId xmlns:a16="http://schemas.microsoft.com/office/drawing/2014/main" id="{16F54398-366F-4E89-B53E-E16C7034DB7E}"/>
              </a:ext>
            </a:extLst>
          </p:cNvPr>
          <p:cNvSpPr>
            <a:spLocks noGrp="1"/>
          </p:cNvSpPr>
          <p:nvPr>
            <p:ph type="title"/>
          </p:nvPr>
        </p:nvSpPr>
        <p:spPr/>
        <p:txBody>
          <a:bodyPr>
            <a:normAutofit fontScale="90000"/>
          </a:bodyPr>
          <a:lstStyle/>
          <a:p>
            <a:r>
              <a:rPr lang="fr-FR" dirty="0"/>
              <a:t>Protection de l’exercice de la </a:t>
            </a:r>
            <a:r>
              <a:rPr lang="fr-FR" dirty="0">
                <a:solidFill>
                  <a:srgbClr val="14658C"/>
                </a:solidFill>
              </a:rPr>
              <a:t>psychologie clinique</a:t>
            </a:r>
          </a:p>
        </p:txBody>
      </p:sp>
      <p:sp>
        <p:nvSpPr>
          <p:cNvPr id="4" name="Tijdelijke aanduiding voor dianummer 3">
            <a:extLst>
              <a:ext uri="{FF2B5EF4-FFF2-40B4-BE49-F238E27FC236}">
                <a16:creationId xmlns:a16="http://schemas.microsoft.com/office/drawing/2014/main" id="{15C67EFA-4F52-41C5-B2BB-DB660A087379}"/>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19</a:t>
            </a:fld>
            <a:endParaRPr lang="en-US" dirty="0">
              <a:solidFill>
                <a:schemeClr val="tx1"/>
              </a:solidFill>
            </a:endParaRPr>
          </a:p>
        </p:txBody>
      </p:sp>
    </p:spTree>
    <p:extLst>
      <p:ext uri="{BB962C8B-B14F-4D97-AF65-F5344CB8AC3E}">
        <p14:creationId xmlns:p14="http://schemas.microsoft.com/office/powerpoint/2010/main" val="322394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74181-C1FB-4A37-BE59-AE9A95B0853A}"/>
              </a:ext>
            </a:extLst>
          </p:cNvPr>
          <p:cNvSpPr>
            <a:spLocks noGrp="1"/>
          </p:cNvSpPr>
          <p:nvPr>
            <p:ph type="title"/>
          </p:nvPr>
        </p:nvSpPr>
        <p:spPr/>
        <p:txBody>
          <a:bodyPr/>
          <a:lstStyle/>
          <a:p>
            <a:r>
              <a:rPr lang="fr-BE" dirty="0"/>
              <a:t>Table des matières</a:t>
            </a:r>
          </a:p>
        </p:txBody>
      </p:sp>
      <p:sp>
        <p:nvSpPr>
          <p:cNvPr id="3" name="Tijdelijke aanduiding voor inhoud 2">
            <a:extLst>
              <a:ext uri="{FF2B5EF4-FFF2-40B4-BE49-F238E27FC236}">
                <a16:creationId xmlns:a16="http://schemas.microsoft.com/office/drawing/2014/main" id="{13C06ED3-702E-48B1-8712-312D9AF28730}"/>
              </a:ext>
            </a:extLst>
          </p:cNvPr>
          <p:cNvSpPr>
            <a:spLocks noGrp="1"/>
          </p:cNvSpPr>
          <p:nvPr>
            <p:ph idx="1"/>
          </p:nvPr>
        </p:nvSpPr>
        <p:spPr/>
        <p:txBody>
          <a:bodyPr>
            <a:normAutofit fontScale="92500" lnSpcReduction="10000"/>
          </a:bodyPr>
          <a:lstStyle/>
          <a:p>
            <a:r>
              <a:rPr lang="fr-BE" dirty="0"/>
              <a:t>Remarques préliminaires</a:t>
            </a:r>
          </a:p>
          <a:p>
            <a:r>
              <a:rPr lang="fr-BE" dirty="0"/>
              <a:t>La Commission des Psychologues</a:t>
            </a:r>
          </a:p>
          <a:p>
            <a:r>
              <a:rPr lang="fr-BE" dirty="0"/>
              <a:t>Evolution de la psychologie clinique</a:t>
            </a:r>
          </a:p>
          <a:p>
            <a:pPr lvl="1">
              <a:buFont typeface="Courier New" panose="02070309020205020404" pitchFamily="49" charset="0"/>
              <a:buChar char="o"/>
            </a:pPr>
            <a:r>
              <a:rPr lang="fr-BE" dirty="0"/>
              <a:t> Visa</a:t>
            </a:r>
          </a:p>
          <a:p>
            <a:pPr lvl="1">
              <a:buFont typeface="Courier New" panose="02070309020205020404" pitchFamily="49" charset="0"/>
              <a:buChar char="o"/>
            </a:pPr>
            <a:r>
              <a:rPr lang="fr-BE" dirty="0"/>
              <a:t> Focus : Commissions médicales provinciales</a:t>
            </a:r>
          </a:p>
          <a:p>
            <a:pPr lvl="1">
              <a:buFont typeface="Courier New" panose="02070309020205020404" pitchFamily="49" charset="0"/>
              <a:buChar char="o"/>
            </a:pPr>
            <a:r>
              <a:rPr lang="fr-BE" dirty="0"/>
              <a:t> Stage professionnel</a:t>
            </a:r>
          </a:p>
          <a:p>
            <a:pPr lvl="1">
              <a:buFont typeface="Courier New" panose="02070309020205020404" pitchFamily="49" charset="0"/>
              <a:buChar char="o"/>
            </a:pPr>
            <a:r>
              <a:rPr lang="fr-BE" dirty="0"/>
              <a:t> Agrément</a:t>
            </a:r>
          </a:p>
          <a:p>
            <a:r>
              <a:rPr lang="fr-BE" dirty="0"/>
              <a:t>L’exercice de la psychothérapie</a:t>
            </a:r>
          </a:p>
          <a:p>
            <a:r>
              <a:rPr lang="fr-BE" dirty="0"/>
              <a:t>Dernières évolutions : que peut-on encore attendre ?</a:t>
            </a:r>
          </a:p>
          <a:p>
            <a:pPr marL="0" indent="0">
              <a:buNone/>
            </a:pPr>
            <a:endParaRPr lang="fr-BE" dirty="0"/>
          </a:p>
          <a:p>
            <a:pPr marL="0" indent="0">
              <a:buNone/>
            </a:pPr>
            <a:endParaRPr lang="fr-BE" dirty="0"/>
          </a:p>
        </p:txBody>
      </p:sp>
    </p:spTree>
    <p:extLst>
      <p:ext uri="{BB962C8B-B14F-4D97-AF65-F5344CB8AC3E}">
        <p14:creationId xmlns:p14="http://schemas.microsoft.com/office/powerpoint/2010/main" val="932318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usteken 8">
            <a:extLst>
              <a:ext uri="{FF2B5EF4-FFF2-40B4-BE49-F238E27FC236}">
                <a16:creationId xmlns:a16="http://schemas.microsoft.com/office/drawing/2014/main" id="{6EDA3DD0-1473-4B7B-8A6F-238789524178}"/>
              </a:ext>
            </a:extLst>
          </p:cNvPr>
          <p:cNvSpPr/>
          <p:nvPr/>
        </p:nvSpPr>
        <p:spPr>
          <a:xfrm>
            <a:off x="5195293" y="1109853"/>
            <a:ext cx="648072" cy="686981"/>
          </a:xfrm>
          <a:prstGeom prst="mathPlus">
            <a:avLst/>
          </a:prstGeom>
          <a:solidFill>
            <a:srgbClr val="14658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24" name="Is gelijk aan 19">
            <a:extLst>
              <a:ext uri="{FF2B5EF4-FFF2-40B4-BE49-F238E27FC236}">
                <a16:creationId xmlns:a16="http://schemas.microsoft.com/office/drawing/2014/main" id="{107300C1-0BBB-4040-B1DB-6E3D8881F52A}"/>
              </a:ext>
            </a:extLst>
          </p:cNvPr>
          <p:cNvSpPr/>
          <p:nvPr/>
        </p:nvSpPr>
        <p:spPr>
          <a:xfrm>
            <a:off x="10773543" y="1109853"/>
            <a:ext cx="504056" cy="592614"/>
          </a:xfrm>
          <a:prstGeom prst="mathEqual">
            <a:avLst/>
          </a:prstGeom>
          <a:solidFill>
            <a:srgbClr val="14658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tx1"/>
              </a:solidFill>
            </a:endParaRPr>
          </a:p>
        </p:txBody>
      </p:sp>
      <p:sp>
        <p:nvSpPr>
          <p:cNvPr id="25" name="Rectangle : avec coins rognés en diagonale 24">
            <a:extLst>
              <a:ext uri="{FF2B5EF4-FFF2-40B4-BE49-F238E27FC236}">
                <a16:creationId xmlns:a16="http://schemas.microsoft.com/office/drawing/2014/main" id="{588DB027-3C58-4C0B-84A9-1E970C0BD7D0}"/>
              </a:ext>
            </a:extLst>
          </p:cNvPr>
          <p:cNvSpPr/>
          <p:nvPr/>
        </p:nvSpPr>
        <p:spPr>
          <a:xfrm>
            <a:off x="1190116" y="620688"/>
            <a:ext cx="2486090" cy="1665312"/>
          </a:xfrm>
          <a:prstGeom prst="snip2DiagRect">
            <a:avLst/>
          </a:prstGeom>
          <a:noFill/>
          <a:ln w="9525" cap="flat" cmpd="sng" algn="ctr">
            <a:solidFill>
              <a:srgbClr val="14658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dirty="0">
                <a:solidFill>
                  <a:srgbClr val="14658C"/>
                </a:solidFill>
              </a:rPr>
              <a:t>Titre de ‘psychologue (clinicien)’</a:t>
            </a:r>
          </a:p>
        </p:txBody>
      </p:sp>
      <p:sp>
        <p:nvSpPr>
          <p:cNvPr id="26" name="Rectangle : avec coins rognés en diagonale 25">
            <a:extLst>
              <a:ext uri="{FF2B5EF4-FFF2-40B4-BE49-F238E27FC236}">
                <a16:creationId xmlns:a16="http://schemas.microsoft.com/office/drawing/2014/main" id="{C00415A0-C58F-4B5D-8EEC-D007976C353B}"/>
              </a:ext>
            </a:extLst>
          </p:cNvPr>
          <p:cNvSpPr/>
          <p:nvPr/>
        </p:nvSpPr>
        <p:spPr>
          <a:xfrm>
            <a:off x="7400924" y="620688"/>
            <a:ext cx="2400809" cy="1665312"/>
          </a:xfrm>
          <a:prstGeom prst="snip2DiagRect">
            <a:avLst/>
          </a:prstGeom>
          <a:noFill/>
          <a:ln w="9525" cap="flat" cmpd="sng" algn="ctr">
            <a:solidFill>
              <a:srgbClr val="14658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dirty="0">
                <a:solidFill>
                  <a:srgbClr val="14658C"/>
                </a:solidFill>
              </a:rPr>
              <a:t>Exercice de la psychologie clinique</a:t>
            </a:r>
          </a:p>
        </p:txBody>
      </p:sp>
      <p:graphicFrame>
        <p:nvGraphicFramePr>
          <p:cNvPr id="27" name="Diagramme 26">
            <a:extLst>
              <a:ext uri="{FF2B5EF4-FFF2-40B4-BE49-F238E27FC236}">
                <a16:creationId xmlns:a16="http://schemas.microsoft.com/office/drawing/2014/main" id="{3EABDCE1-4CD7-4692-9DA5-7925FD5E31FB}"/>
              </a:ext>
            </a:extLst>
          </p:cNvPr>
          <p:cNvGraphicFramePr/>
          <p:nvPr/>
        </p:nvGraphicFramePr>
        <p:xfrm>
          <a:off x="1190116" y="3067050"/>
          <a:ext cx="10087483" cy="299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jdelijke aanduiding voor dianummer 3">
            <a:extLst>
              <a:ext uri="{FF2B5EF4-FFF2-40B4-BE49-F238E27FC236}">
                <a16:creationId xmlns:a16="http://schemas.microsoft.com/office/drawing/2014/main" id="{1B332A54-58EB-4447-BF60-194BCFA5589C}"/>
              </a:ext>
            </a:extLst>
          </p:cNvPr>
          <p:cNvSpPr>
            <a:spLocks noGrp="1"/>
          </p:cNvSpPr>
          <p:nvPr>
            <p:ph type="sldNum" sz="quarter" idx="12"/>
          </p:nvPr>
        </p:nvSpPr>
        <p:spPr/>
        <p:txBody>
          <a:bodyPr/>
          <a:lstStyle/>
          <a:p>
            <a:fld id="{AB9BA22D-6AEC-3242-A2AC-34A44852A67A}" type="slidenum">
              <a:rPr lang="en-US" smtClean="0">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3091342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2A482-0DFF-42E9-BE3F-A512EA719EB0}"/>
              </a:ext>
            </a:extLst>
          </p:cNvPr>
          <p:cNvSpPr>
            <a:spLocks noGrp="1"/>
          </p:cNvSpPr>
          <p:nvPr>
            <p:ph type="title"/>
          </p:nvPr>
        </p:nvSpPr>
        <p:spPr/>
        <p:txBody>
          <a:bodyPr>
            <a:noAutofit/>
          </a:bodyPr>
          <a:lstStyle/>
          <a:p>
            <a:r>
              <a:rPr lang="fr-FR" sz="3600" dirty="0"/>
              <a:t>Diplôme en ‘psychologie clinique’ obtenu en Belgique</a:t>
            </a:r>
          </a:p>
        </p:txBody>
      </p:sp>
      <p:sp>
        <p:nvSpPr>
          <p:cNvPr id="8" name="Espace réservé du contenu 7">
            <a:extLst>
              <a:ext uri="{FF2B5EF4-FFF2-40B4-BE49-F238E27FC236}">
                <a16:creationId xmlns:a16="http://schemas.microsoft.com/office/drawing/2014/main" id="{B7E0BCC0-9A5B-470A-ABA2-4C0A8136C8FD}"/>
              </a:ext>
            </a:extLst>
          </p:cNvPr>
          <p:cNvSpPr>
            <a:spLocks noGrp="1"/>
          </p:cNvSpPr>
          <p:nvPr>
            <p:ph idx="1"/>
          </p:nvPr>
        </p:nvSpPr>
        <p:spPr/>
        <p:txBody>
          <a:bodyPr>
            <a:normAutofit/>
          </a:bodyPr>
          <a:lstStyle/>
          <a:p>
            <a:pPr marL="285750" lvl="0" indent="-285750">
              <a:buFont typeface="Arial" panose="020B0604020202020204" pitchFamily="34" charset="0"/>
              <a:buChar char="•"/>
            </a:pPr>
            <a:r>
              <a:rPr lang="fr-BE" sz="2400" dirty="0"/>
              <a:t>Si vous possédez un </a:t>
            </a:r>
            <a:r>
              <a:rPr lang="fr-BE" sz="2400" b="1" dirty="0"/>
              <a:t>diplôme universitaire </a:t>
            </a:r>
            <a:r>
              <a:rPr lang="fr-BE" sz="2400" dirty="0"/>
              <a:t>obtenu dans le </a:t>
            </a:r>
            <a:r>
              <a:rPr lang="fr-BE" sz="2400" b="1" dirty="0"/>
              <a:t>domaine de la psychologie clinique </a:t>
            </a:r>
            <a:r>
              <a:rPr lang="fr-BE" sz="2400" dirty="0"/>
              <a:t>avec des études de 5 ans minimum ou 300 ECTS :</a:t>
            </a:r>
          </a:p>
          <a:p>
            <a:pPr lvl="1">
              <a:buFont typeface="Courier New" panose="02070309020205020404" pitchFamily="49" charset="0"/>
              <a:buChar char="o"/>
            </a:pPr>
            <a:r>
              <a:rPr lang="fr-BE" dirty="0"/>
              <a:t>Et, vous avez </a:t>
            </a:r>
            <a:r>
              <a:rPr lang="fr-BE" b="1" dirty="0"/>
              <a:t>commencé vos études au plus tard l’année académique 2016-2017 </a:t>
            </a:r>
            <a:r>
              <a:rPr lang="fr-BE" dirty="0">
                <a:solidFill>
                  <a:schemeClr val="accent1">
                    <a:lumMod val="75000"/>
                  </a:schemeClr>
                </a:solidFill>
              </a:rPr>
              <a:t>(art. 68/1, §4, alinéa 3) </a:t>
            </a:r>
            <a:r>
              <a:rPr lang="fr-BE" dirty="0"/>
              <a:t>:</a:t>
            </a:r>
          </a:p>
          <a:p>
            <a:pPr lvl="1">
              <a:buFont typeface="Courier New" panose="02070309020205020404" pitchFamily="49" charset="0"/>
              <a:buChar char="o"/>
            </a:pPr>
            <a:endParaRPr lang="fr-BE" dirty="0"/>
          </a:p>
          <a:p>
            <a:pPr marL="457200" lvl="1" indent="0">
              <a:buNone/>
            </a:pPr>
            <a:endParaRPr lang="fr-BE" dirty="0"/>
          </a:p>
          <a:p>
            <a:pPr lvl="1">
              <a:buFont typeface="Courier New" panose="02070309020205020404" pitchFamily="49" charset="0"/>
              <a:buChar char="o"/>
            </a:pPr>
            <a:r>
              <a:rPr lang="fr-BE" dirty="0"/>
              <a:t>Et, vous avez commencé vos études </a:t>
            </a:r>
            <a:r>
              <a:rPr lang="fr-BE" b="1" dirty="0"/>
              <a:t>à partir de l’année académique 2017-2018 </a:t>
            </a:r>
            <a:r>
              <a:rPr lang="fr-BE" dirty="0">
                <a:solidFill>
                  <a:schemeClr val="accent1">
                    <a:lumMod val="75000"/>
                  </a:schemeClr>
                </a:solidFill>
              </a:rPr>
              <a:t>(art. 68/1, §4, alinéa 1</a:t>
            </a:r>
            <a:r>
              <a:rPr lang="fr-BE" baseline="30000" dirty="0">
                <a:solidFill>
                  <a:schemeClr val="accent1">
                    <a:lumMod val="75000"/>
                  </a:schemeClr>
                </a:solidFill>
              </a:rPr>
              <a:t>er</a:t>
            </a:r>
            <a:r>
              <a:rPr lang="fr-BE" dirty="0">
                <a:solidFill>
                  <a:schemeClr val="accent1">
                    <a:lumMod val="75000"/>
                  </a:schemeClr>
                </a:solidFill>
              </a:rPr>
              <a:t>) </a:t>
            </a:r>
            <a:r>
              <a:rPr lang="fr-BE" dirty="0"/>
              <a:t>:</a:t>
            </a:r>
          </a:p>
          <a:p>
            <a:pPr lvl="1">
              <a:buFont typeface="Courier New" panose="02070309020205020404" pitchFamily="49" charset="0"/>
              <a:buChar char="o"/>
            </a:pPr>
            <a:endParaRPr lang="fr-BE" dirty="0"/>
          </a:p>
          <a:p>
            <a:pPr marL="457200" lvl="1" indent="0">
              <a:buNone/>
            </a:pPr>
            <a:endParaRPr lang="fr-BE" dirty="0"/>
          </a:p>
          <a:p>
            <a:pPr lvl="1"/>
            <a:endParaRPr lang="fr-BE" dirty="0"/>
          </a:p>
          <a:p>
            <a:pPr lvl="1">
              <a:buFont typeface="Courier New" panose="02070309020205020404" pitchFamily="49" charset="0"/>
              <a:buChar char="o"/>
            </a:pPr>
            <a:endParaRPr lang="fr-BE" dirty="0"/>
          </a:p>
          <a:p>
            <a:pPr marL="0" indent="0">
              <a:buNone/>
            </a:pPr>
            <a:endParaRPr lang="fr-BE" dirty="0"/>
          </a:p>
          <a:p>
            <a:endParaRPr lang="fr-BE" dirty="0"/>
          </a:p>
        </p:txBody>
      </p:sp>
      <p:graphicFrame>
        <p:nvGraphicFramePr>
          <p:cNvPr id="9" name="Diagram 3">
            <a:extLst>
              <a:ext uri="{FF2B5EF4-FFF2-40B4-BE49-F238E27FC236}">
                <a16:creationId xmlns:a16="http://schemas.microsoft.com/office/drawing/2014/main" id="{36FC2797-A494-45AE-95DB-BAFFBB5597E9}"/>
              </a:ext>
            </a:extLst>
          </p:cNvPr>
          <p:cNvGraphicFramePr/>
          <p:nvPr>
            <p:extLst>
              <p:ext uri="{D42A27DB-BD31-4B8C-83A1-F6EECF244321}">
                <p14:modId xmlns:p14="http://schemas.microsoft.com/office/powerpoint/2010/main" val="352359523"/>
              </p:ext>
            </p:extLst>
          </p:nvPr>
        </p:nvGraphicFramePr>
        <p:xfrm>
          <a:off x="3964570" y="3598040"/>
          <a:ext cx="3888432" cy="53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6">
            <a:extLst>
              <a:ext uri="{FF2B5EF4-FFF2-40B4-BE49-F238E27FC236}">
                <a16:creationId xmlns:a16="http://schemas.microsoft.com/office/drawing/2014/main" id="{E55C6A63-91A7-4D46-9B68-4ED99F31803C}"/>
              </a:ext>
            </a:extLst>
          </p:cNvPr>
          <p:cNvGraphicFramePr/>
          <p:nvPr>
            <p:extLst>
              <p:ext uri="{D42A27DB-BD31-4B8C-83A1-F6EECF244321}">
                <p14:modId xmlns:p14="http://schemas.microsoft.com/office/powerpoint/2010/main" val="2807693094"/>
              </p:ext>
            </p:extLst>
          </p:nvPr>
        </p:nvGraphicFramePr>
        <p:xfrm>
          <a:off x="3633880" y="5280026"/>
          <a:ext cx="4549812" cy="8777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ijdelijke aanduiding voor dianummer 3">
            <a:extLst>
              <a:ext uri="{FF2B5EF4-FFF2-40B4-BE49-F238E27FC236}">
                <a16:creationId xmlns:a16="http://schemas.microsoft.com/office/drawing/2014/main" id="{0D9F54C2-76F2-4C11-9E88-22BAE9444F76}"/>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2455827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2A482-0DFF-42E9-BE3F-A512EA719EB0}"/>
              </a:ext>
            </a:extLst>
          </p:cNvPr>
          <p:cNvSpPr>
            <a:spLocks noGrp="1"/>
          </p:cNvSpPr>
          <p:nvPr>
            <p:ph type="title"/>
          </p:nvPr>
        </p:nvSpPr>
        <p:spPr/>
        <p:txBody>
          <a:bodyPr>
            <a:noAutofit/>
          </a:bodyPr>
          <a:lstStyle/>
          <a:p>
            <a:r>
              <a:rPr lang="fr-FR" sz="3600" dirty="0"/>
              <a:t>Diplôme en ‘psychologie’ obtenu en Belgique</a:t>
            </a:r>
          </a:p>
        </p:txBody>
      </p:sp>
      <p:sp>
        <p:nvSpPr>
          <p:cNvPr id="8" name="Espace réservé du contenu 7">
            <a:extLst>
              <a:ext uri="{FF2B5EF4-FFF2-40B4-BE49-F238E27FC236}">
                <a16:creationId xmlns:a16="http://schemas.microsoft.com/office/drawing/2014/main" id="{B7E0BCC0-9A5B-470A-ABA2-4C0A8136C8FD}"/>
              </a:ext>
            </a:extLst>
          </p:cNvPr>
          <p:cNvSpPr>
            <a:spLocks noGrp="1"/>
          </p:cNvSpPr>
          <p:nvPr>
            <p:ph idx="1"/>
          </p:nvPr>
        </p:nvSpPr>
        <p:spPr/>
        <p:txBody>
          <a:bodyPr>
            <a:normAutofit/>
          </a:bodyPr>
          <a:lstStyle/>
          <a:p>
            <a:r>
              <a:rPr lang="fr-FR" sz="2400" dirty="0"/>
              <a:t>Si vous possédez un </a:t>
            </a:r>
            <a:r>
              <a:rPr lang="fr-FR" sz="2400" b="1" dirty="0"/>
              <a:t>diplôme universitaire en psychologie, mais pas en psychologie clinique, obtenu avant le 1er septembre 2016</a:t>
            </a:r>
            <a:r>
              <a:rPr lang="fr-FR" sz="2400" dirty="0"/>
              <a:t>, et que vous pouvez démontrer une </a:t>
            </a:r>
            <a:r>
              <a:rPr lang="fr-FR" sz="2400" b="1" dirty="0"/>
              <a:t>expérience professionnelle</a:t>
            </a:r>
            <a:r>
              <a:rPr lang="fr-FR" sz="2400" dirty="0"/>
              <a:t> </a:t>
            </a:r>
            <a:r>
              <a:rPr lang="fr-FR" sz="2400" b="1" dirty="0"/>
              <a:t>d'au moins trois ans </a:t>
            </a:r>
            <a:r>
              <a:rPr lang="fr-FR" sz="2400" dirty="0"/>
              <a:t>dans le domaine de la psychologie clinique </a:t>
            </a:r>
            <a:br>
              <a:rPr lang="fr-FR" sz="2400" dirty="0"/>
            </a:br>
            <a:r>
              <a:rPr lang="fr-FR" sz="2400" dirty="0">
                <a:solidFill>
                  <a:schemeClr val="accent1">
                    <a:lumMod val="75000"/>
                  </a:schemeClr>
                </a:solidFill>
              </a:rPr>
              <a:t>(article 68/1, §4, alinéa 2) </a:t>
            </a:r>
            <a:r>
              <a:rPr lang="fr-FR" sz="2400" dirty="0"/>
              <a:t>:</a:t>
            </a:r>
            <a:endParaRPr lang="fr-BE" sz="2400" dirty="0"/>
          </a:p>
        </p:txBody>
      </p:sp>
      <p:graphicFrame>
        <p:nvGraphicFramePr>
          <p:cNvPr id="10" name="Diagram 3">
            <a:extLst>
              <a:ext uri="{FF2B5EF4-FFF2-40B4-BE49-F238E27FC236}">
                <a16:creationId xmlns:a16="http://schemas.microsoft.com/office/drawing/2014/main" id="{A5784667-55BD-476F-B681-148F803BF093}"/>
              </a:ext>
            </a:extLst>
          </p:cNvPr>
          <p:cNvGraphicFramePr/>
          <p:nvPr>
            <p:extLst>
              <p:ext uri="{D42A27DB-BD31-4B8C-83A1-F6EECF244321}">
                <p14:modId xmlns:p14="http://schemas.microsoft.com/office/powerpoint/2010/main" val="378054315"/>
              </p:ext>
            </p:extLst>
          </p:nvPr>
        </p:nvGraphicFramePr>
        <p:xfrm>
          <a:off x="3955504" y="4676774"/>
          <a:ext cx="4267200" cy="67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jdelijke aanduiding voor dianummer 3">
            <a:extLst>
              <a:ext uri="{FF2B5EF4-FFF2-40B4-BE49-F238E27FC236}">
                <a16:creationId xmlns:a16="http://schemas.microsoft.com/office/drawing/2014/main" id="{09BD7461-CFC9-42BF-A61E-1D1B4FDEC00E}"/>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22</a:t>
            </a:fld>
            <a:endParaRPr lang="en-US" dirty="0">
              <a:solidFill>
                <a:schemeClr val="tx1"/>
              </a:solidFill>
            </a:endParaRPr>
          </a:p>
        </p:txBody>
      </p:sp>
    </p:spTree>
    <p:extLst>
      <p:ext uri="{BB962C8B-B14F-4D97-AF65-F5344CB8AC3E}">
        <p14:creationId xmlns:p14="http://schemas.microsoft.com/office/powerpoint/2010/main" val="284478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91101-EE96-4515-8A46-E0E74944BCDC}"/>
              </a:ext>
            </a:extLst>
          </p:cNvPr>
          <p:cNvSpPr>
            <a:spLocks noGrp="1"/>
          </p:cNvSpPr>
          <p:nvPr>
            <p:ph type="title"/>
          </p:nvPr>
        </p:nvSpPr>
        <p:spPr/>
        <p:txBody>
          <a:bodyPr>
            <a:normAutofit/>
          </a:bodyPr>
          <a:lstStyle/>
          <a:p>
            <a:r>
              <a:rPr lang="fr-FR" dirty="0"/>
              <a:t>Diplôme obtenu à l’étranger</a:t>
            </a:r>
          </a:p>
        </p:txBody>
      </p:sp>
      <p:sp>
        <p:nvSpPr>
          <p:cNvPr id="4" name="Espace réservé du contenu 3">
            <a:extLst>
              <a:ext uri="{FF2B5EF4-FFF2-40B4-BE49-F238E27FC236}">
                <a16:creationId xmlns:a16="http://schemas.microsoft.com/office/drawing/2014/main" id="{F0AC3B2F-D40B-4E9A-9F31-881D89FE84F6}"/>
              </a:ext>
            </a:extLst>
          </p:cNvPr>
          <p:cNvSpPr>
            <a:spLocks noGrp="1"/>
          </p:cNvSpPr>
          <p:nvPr>
            <p:ph idx="1"/>
          </p:nvPr>
        </p:nvSpPr>
        <p:spPr/>
        <p:txBody>
          <a:bodyPr>
            <a:normAutofit/>
          </a:bodyPr>
          <a:lstStyle/>
          <a:p>
            <a:r>
              <a:rPr lang="fr-BE" sz="2200" dirty="0"/>
              <a:t>Diplôme obtenu </a:t>
            </a:r>
            <a:r>
              <a:rPr lang="fr-BE" sz="2200" b="1" dirty="0"/>
              <a:t>au sein de l’Union européenne/Suisse </a:t>
            </a:r>
            <a:r>
              <a:rPr lang="fr-BE" sz="2200" dirty="0"/>
              <a:t>(mai 2020, régime transitoire) :</a:t>
            </a:r>
          </a:p>
          <a:p>
            <a:endParaRPr lang="fr-BE" sz="2200" dirty="0"/>
          </a:p>
          <a:p>
            <a:endParaRPr lang="fr-BE" sz="2200" dirty="0"/>
          </a:p>
          <a:p>
            <a:endParaRPr lang="fr-BE" sz="2200" dirty="0"/>
          </a:p>
          <a:p>
            <a:r>
              <a:rPr lang="fr-FR" sz="2200" dirty="0"/>
              <a:t>Diplôme obtenu </a:t>
            </a:r>
            <a:r>
              <a:rPr lang="fr-FR" sz="2200" b="1" dirty="0"/>
              <a:t>hors de l’UE/Suisse </a:t>
            </a:r>
            <a:r>
              <a:rPr lang="fr-FR" sz="2200" dirty="0"/>
              <a:t>(mai 2020, régime transitoire) :</a:t>
            </a:r>
          </a:p>
        </p:txBody>
      </p:sp>
      <p:grpSp>
        <p:nvGrpSpPr>
          <p:cNvPr id="13" name="Groupe 12">
            <a:extLst>
              <a:ext uri="{FF2B5EF4-FFF2-40B4-BE49-F238E27FC236}">
                <a16:creationId xmlns:a16="http://schemas.microsoft.com/office/drawing/2014/main" id="{69A205FC-D5FD-4489-A868-A6AA81B3588C}"/>
              </a:ext>
            </a:extLst>
          </p:cNvPr>
          <p:cNvGrpSpPr/>
          <p:nvPr/>
        </p:nvGrpSpPr>
        <p:grpSpPr>
          <a:xfrm>
            <a:off x="3935760" y="2297375"/>
            <a:ext cx="3888432" cy="1131625"/>
            <a:chOff x="945399" y="3112108"/>
            <a:chExt cx="3888432" cy="1131625"/>
          </a:xfrm>
        </p:grpSpPr>
        <p:sp>
          <p:nvSpPr>
            <p:cNvPr id="14" name="Bijschrift: pijl-omhoog 8">
              <a:extLst>
                <a:ext uri="{FF2B5EF4-FFF2-40B4-BE49-F238E27FC236}">
                  <a16:creationId xmlns:a16="http://schemas.microsoft.com/office/drawing/2014/main" id="{024D0186-31FA-4942-B4BC-AEB67933D8B6}"/>
                </a:ext>
              </a:extLst>
            </p:cNvPr>
            <p:cNvSpPr/>
            <p:nvPr/>
          </p:nvSpPr>
          <p:spPr>
            <a:xfrm>
              <a:off x="2063552" y="3713449"/>
              <a:ext cx="2707196" cy="530284"/>
            </a:xfrm>
            <a:prstGeom prst="upArrowCallou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nl-BE" dirty="0"/>
                <a:t>Directive 2005/36/UE</a:t>
              </a:r>
            </a:p>
          </p:txBody>
        </p:sp>
        <p:graphicFrame>
          <p:nvGraphicFramePr>
            <p:cNvPr id="15" name="Diagram 3">
              <a:extLst>
                <a:ext uri="{FF2B5EF4-FFF2-40B4-BE49-F238E27FC236}">
                  <a16:creationId xmlns:a16="http://schemas.microsoft.com/office/drawing/2014/main" id="{A6C54877-4863-490A-A4FF-C4CAF17BE243}"/>
                </a:ext>
              </a:extLst>
            </p:cNvPr>
            <p:cNvGraphicFramePr/>
            <p:nvPr/>
          </p:nvGraphicFramePr>
          <p:xfrm>
            <a:off x="945399" y="3112108"/>
            <a:ext cx="3888432" cy="53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aphicFrame>
        <p:nvGraphicFramePr>
          <p:cNvPr id="16" name="Diagram 10">
            <a:extLst>
              <a:ext uri="{FF2B5EF4-FFF2-40B4-BE49-F238E27FC236}">
                <a16:creationId xmlns:a16="http://schemas.microsoft.com/office/drawing/2014/main" id="{B07D767B-22AE-4A2C-88B6-10723B2265B7}"/>
              </a:ext>
            </a:extLst>
          </p:cNvPr>
          <p:cNvGraphicFramePr/>
          <p:nvPr>
            <p:extLst>
              <p:ext uri="{D42A27DB-BD31-4B8C-83A1-F6EECF244321}">
                <p14:modId xmlns:p14="http://schemas.microsoft.com/office/powerpoint/2010/main" val="706019034"/>
              </p:ext>
            </p:extLst>
          </p:nvPr>
        </p:nvGraphicFramePr>
        <p:xfrm>
          <a:off x="3215680" y="4149080"/>
          <a:ext cx="5256584" cy="8770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ijdelijke aanduiding voor dianummer 3">
            <a:extLst>
              <a:ext uri="{FF2B5EF4-FFF2-40B4-BE49-F238E27FC236}">
                <a16:creationId xmlns:a16="http://schemas.microsoft.com/office/drawing/2014/main" id="{F80D470D-A1E5-4845-9626-DD3CE4886F72}"/>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299896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492CB-BA8C-4150-AB8D-14A711776010}"/>
              </a:ext>
            </a:extLst>
          </p:cNvPr>
          <p:cNvSpPr>
            <a:spLocks noGrp="1"/>
          </p:cNvSpPr>
          <p:nvPr>
            <p:ph type="title"/>
          </p:nvPr>
        </p:nvSpPr>
        <p:spPr/>
        <p:txBody>
          <a:bodyPr/>
          <a:lstStyle/>
          <a:p>
            <a:r>
              <a:rPr lang="nl-BE" dirty="0"/>
              <a:t>Visa</a:t>
            </a:r>
          </a:p>
        </p:txBody>
      </p:sp>
      <p:sp>
        <p:nvSpPr>
          <p:cNvPr id="5" name="Espace réservé du contenu 4">
            <a:extLst>
              <a:ext uri="{FF2B5EF4-FFF2-40B4-BE49-F238E27FC236}">
                <a16:creationId xmlns:a16="http://schemas.microsoft.com/office/drawing/2014/main" id="{0E49E360-60AD-4493-99B2-C9CD4927E098}"/>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fr-FR" sz="3000" dirty="0"/>
              <a:t>Délivré par ? </a:t>
            </a:r>
            <a:r>
              <a:rPr lang="fr-FR" sz="3000" b="1" dirty="0">
                <a:solidFill>
                  <a:srgbClr val="982414"/>
                </a:solidFill>
              </a:rPr>
              <a:t>SPF Santé publique </a:t>
            </a:r>
            <a:r>
              <a:rPr lang="fr-FR" sz="3000" dirty="0">
                <a:solidFill>
                  <a:schemeClr val="accent1">
                    <a:lumMod val="75000"/>
                  </a:schemeClr>
                </a:solidFill>
              </a:rPr>
              <a:t>(art. 25, §1, 1° loi des professions SSM)</a:t>
            </a:r>
          </a:p>
          <a:p>
            <a:pPr marL="285750" indent="-285750">
              <a:buFont typeface="Arial" panose="020B0604020202020204" pitchFamily="34" charset="0"/>
              <a:buChar char="•"/>
            </a:pPr>
            <a:r>
              <a:rPr lang="fr-FR" sz="3000" dirty="0"/>
              <a:t>Qu’est-ce que cela signifie ?</a:t>
            </a:r>
          </a:p>
          <a:p>
            <a:pPr lvl="1">
              <a:buFont typeface="Courier New" panose="02070309020205020404" pitchFamily="49" charset="0"/>
              <a:buChar char="o"/>
            </a:pPr>
            <a:r>
              <a:rPr lang="fr-FR" sz="3000" dirty="0"/>
              <a:t>Attester de la </a:t>
            </a:r>
            <a:r>
              <a:rPr lang="fr-FR" sz="3000" b="1" dirty="0">
                <a:solidFill>
                  <a:srgbClr val="982414"/>
                </a:solidFill>
              </a:rPr>
              <a:t>validité de votre diplôme</a:t>
            </a:r>
          </a:p>
          <a:p>
            <a:pPr>
              <a:buFont typeface="Arial" panose="020B0604020202020204" pitchFamily="34" charset="0"/>
              <a:buChar char="•"/>
            </a:pPr>
            <a:r>
              <a:rPr lang="fr-FR" sz="3000" dirty="0"/>
              <a:t>Qui en assure le contrôle ?</a:t>
            </a:r>
          </a:p>
          <a:p>
            <a:pPr lvl="1">
              <a:buFont typeface="Courier New" panose="02070309020205020404" pitchFamily="49" charset="0"/>
              <a:buChar char="o"/>
            </a:pPr>
            <a:r>
              <a:rPr lang="fr-FR" b="1" dirty="0">
                <a:solidFill>
                  <a:srgbClr val="982414"/>
                </a:solidFill>
              </a:rPr>
              <a:t>Les Commissions médicales provinciales </a:t>
            </a:r>
            <a:r>
              <a:rPr lang="fr-FR" dirty="0"/>
              <a:t>(CMP) </a:t>
            </a:r>
            <a:r>
              <a:rPr lang="fr-FR" dirty="0">
                <a:solidFill>
                  <a:schemeClr val="accent1">
                    <a:lumMod val="75000"/>
                  </a:schemeClr>
                </a:solidFill>
              </a:rPr>
              <a:t>(art. 118-119 loi sur les professions SSM ; AR du 7 octobre 1976 concernant l’organisation et le fonctionnement des commissions médicales)</a:t>
            </a:r>
          </a:p>
          <a:p>
            <a:pPr marL="1257300" lvl="2" indent="-342900">
              <a:buFont typeface="Wingdings" panose="05000000000000000000" pitchFamily="2" charset="2"/>
              <a:buChar char="§"/>
            </a:pPr>
            <a:r>
              <a:rPr lang="fr-FR" sz="2400" b="1" dirty="0"/>
              <a:t>Organe de contrôle </a:t>
            </a:r>
            <a:r>
              <a:rPr lang="fr-FR" sz="2400" dirty="0"/>
              <a:t>pour toutes les </a:t>
            </a:r>
            <a:r>
              <a:rPr lang="fr-FR" sz="2400" b="1" dirty="0"/>
              <a:t>professions de santé</a:t>
            </a:r>
          </a:p>
          <a:p>
            <a:pPr marL="1257300" lvl="2" indent="-342900">
              <a:buFont typeface="Wingdings" panose="05000000000000000000" pitchFamily="2" charset="2"/>
              <a:buChar char="§"/>
            </a:pPr>
            <a:r>
              <a:rPr lang="fr-FR" sz="2400" dirty="0"/>
              <a:t>Compétent pour retirer le visa ou pour conditionner son maintien à des conditions dans deux cas.</a:t>
            </a:r>
            <a:endParaRPr lang="fr-FR" dirty="0"/>
          </a:p>
          <a:p>
            <a:endParaRPr lang="fr-FR" dirty="0"/>
          </a:p>
        </p:txBody>
      </p:sp>
      <p:sp>
        <p:nvSpPr>
          <p:cNvPr id="4" name="Tijdelijke aanduiding voor dianummer 3">
            <a:extLst>
              <a:ext uri="{FF2B5EF4-FFF2-40B4-BE49-F238E27FC236}">
                <a16:creationId xmlns:a16="http://schemas.microsoft.com/office/drawing/2014/main" id="{F21F5300-EA50-49ED-84F6-5BCCFCEB26A2}"/>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1940357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492CB-BA8C-4150-AB8D-14A711776010}"/>
              </a:ext>
            </a:extLst>
          </p:cNvPr>
          <p:cNvSpPr>
            <a:spLocks noGrp="1"/>
          </p:cNvSpPr>
          <p:nvPr>
            <p:ph type="title"/>
          </p:nvPr>
        </p:nvSpPr>
        <p:spPr/>
        <p:txBody>
          <a:bodyPr>
            <a:normAutofit fontScale="90000"/>
          </a:bodyPr>
          <a:lstStyle/>
          <a:p>
            <a:r>
              <a:rPr lang="fr-BE" dirty="0"/>
              <a:t>Focus : les Commissions médicales provinciales</a:t>
            </a:r>
          </a:p>
        </p:txBody>
      </p:sp>
      <p:sp>
        <p:nvSpPr>
          <p:cNvPr id="5" name="Espace réservé du contenu 4">
            <a:extLst>
              <a:ext uri="{FF2B5EF4-FFF2-40B4-BE49-F238E27FC236}">
                <a16:creationId xmlns:a16="http://schemas.microsoft.com/office/drawing/2014/main" id="{0E49E360-60AD-4493-99B2-C9CD4927E098}"/>
              </a:ext>
            </a:extLst>
          </p:cNvPr>
          <p:cNvSpPr>
            <a:spLocks noGrp="1"/>
          </p:cNvSpPr>
          <p:nvPr>
            <p:ph idx="1"/>
          </p:nvPr>
        </p:nvSpPr>
        <p:spPr/>
        <p:txBody>
          <a:bodyPr>
            <a:normAutofit fontScale="92500" lnSpcReduction="20000"/>
          </a:bodyPr>
          <a:lstStyle/>
          <a:p>
            <a:pPr marL="0" indent="0">
              <a:buNone/>
            </a:pPr>
            <a:r>
              <a:rPr lang="fr-BE" sz="3200" dirty="0"/>
              <a:t>Compétent pour </a:t>
            </a:r>
            <a:r>
              <a:rPr lang="fr-BE" sz="3200" b="1" dirty="0"/>
              <a:t>retirer le visa </a:t>
            </a:r>
            <a:r>
              <a:rPr lang="fr-BE" sz="3200" dirty="0"/>
              <a:t>ou pour </a:t>
            </a:r>
            <a:r>
              <a:rPr lang="fr-BE" sz="3200" b="1" dirty="0"/>
              <a:t>conditionner son maintien à des conditions</a:t>
            </a:r>
            <a:r>
              <a:rPr lang="fr-BE" sz="3200" dirty="0"/>
              <a:t> dans les deux cas suivants :</a:t>
            </a:r>
          </a:p>
          <a:p>
            <a:pPr marL="514350" lvl="1" indent="-514350">
              <a:buFont typeface="+mj-lt"/>
              <a:buAutoNum type="arabicPeriod"/>
            </a:pPr>
            <a:r>
              <a:rPr lang="fr-BE" sz="3000" b="1" dirty="0"/>
              <a:t>Incapacité physique ou psychique d’exercer la profession</a:t>
            </a:r>
            <a:r>
              <a:rPr lang="fr-BE" sz="3000" dirty="0"/>
              <a:t>, sans risque ou conséquence potentiellement grave sur la santé du patient ou la santé publique</a:t>
            </a:r>
          </a:p>
          <a:p>
            <a:pPr marL="514350" lvl="1" indent="-514350">
              <a:buFont typeface="+mj-lt"/>
              <a:buAutoNum type="arabicPeriod"/>
            </a:pPr>
            <a:r>
              <a:rPr lang="fr-BE" sz="3000" dirty="0"/>
              <a:t>Le casier judiciaire : antécédents judiciaires (faits suffisamment pertinents) sont incompatibles avec l'exercice de tout ou partie de la profession de psychologue </a:t>
            </a:r>
          </a:p>
          <a:p>
            <a:pPr marL="514350" lvl="1" indent="-514350">
              <a:buFont typeface="+mj-lt"/>
              <a:buAutoNum type="arabicPeriod"/>
            </a:pPr>
            <a:endParaRPr lang="fr-BE" sz="3400" dirty="0">
              <a:sym typeface="Wingdings" panose="05000000000000000000" pitchFamily="2" charset="2"/>
            </a:endParaRPr>
          </a:p>
          <a:p>
            <a:pPr marL="0" indent="0">
              <a:buNone/>
            </a:pPr>
            <a:r>
              <a:rPr lang="fr-BE" sz="3400" dirty="0">
                <a:sym typeface="Wingdings" panose="05000000000000000000" pitchFamily="2" charset="2"/>
              </a:rPr>
              <a:t> En cas de retrait : plus possible pour le psychologue clinicien d’exercer</a:t>
            </a:r>
            <a:endParaRPr lang="fr-BE" sz="3400" dirty="0"/>
          </a:p>
          <a:p>
            <a:pPr marL="0"/>
            <a:endParaRPr lang="fr-BE" dirty="0"/>
          </a:p>
          <a:p>
            <a:pPr marL="0" indent="0">
              <a:buNone/>
            </a:pPr>
            <a:endParaRPr lang="fr-BE" dirty="0"/>
          </a:p>
        </p:txBody>
      </p:sp>
      <p:sp>
        <p:nvSpPr>
          <p:cNvPr id="4" name="Tijdelijke aanduiding voor dianummer 3">
            <a:extLst>
              <a:ext uri="{FF2B5EF4-FFF2-40B4-BE49-F238E27FC236}">
                <a16:creationId xmlns:a16="http://schemas.microsoft.com/office/drawing/2014/main" id="{4B0EF690-2C6C-40A2-841C-34099295E9F8}"/>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25</a:t>
            </a:fld>
            <a:endParaRPr lang="en-US" dirty="0">
              <a:solidFill>
                <a:schemeClr val="tx1"/>
              </a:solidFill>
            </a:endParaRPr>
          </a:p>
        </p:txBody>
      </p:sp>
    </p:spTree>
    <p:extLst>
      <p:ext uri="{BB962C8B-B14F-4D97-AF65-F5344CB8AC3E}">
        <p14:creationId xmlns:p14="http://schemas.microsoft.com/office/powerpoint/2010/main" val="841654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431B7-6133-411B-9E4E-A48BFCEB7175}"/>
              </a:ext>
            </a:extLst>
          </p:cNvPr>
          <p:cNvSpPr>
            <a:spLocks noGrp="1"/>
          </p:cNvSpPr>
          <p:nvPr>
            <p:ph type="title"/>
          </p:nvPr>
        </p:nvSpPr>
        <p:spPr/>
        <p:txBody>
          <a:bodyPr>
            <a:normAutofit fontScale="90000"/>
          </a:bodyPr>
          <a:lstStyle/>
          <a:p>
            <a:r>
              <a:rPr lang="fr-BE"/>
              <a:t>Focus : les Commissions médicales provinciales</a:t>
            </a:r>
          </a:p>
        </p:txBody>
      </p:sp>
      <p:pic>
        <p:nvPicPr>
          <p:cNvPr id="5122" name="Picture 2" descr="La commission médicale provinciale - Caroline Cassart">
            <a:extLst>
              <a:ext uri="{FF2B5EF4-FFF2-40B4-BE49-F238E27FC236}">
                <a16:creationId xmlns:a16="http://schemas.microsoft.com/office/drawing/2014/main" id="{F91CDE55-CF4C-4860-A991-8A0C39E5E74F}"/>
              </a:ext>
            </a:extLst>
          </p:cNvPr>
          <p:cNvPicPr>
            <a:picLocks noGrp="1" noChangeAspect="1" noChangeArrowheads="1"/>
          </p:cNvPicPr>
          <p:nvPr>
            <p:ph sz="half" idx="1"/>
          </p:nvPr>
        </p:nvPicPr>
        <p:blipFill rotWithShape="1">
          <a:blip r:embed="rId2" cstate="hqprint">
            <a:extLst>
              <a:ext uri="{28A0092B-C50C-407E-A947-70E740481C1C}">
                <a14:useLocalDpi xmlns:a14="http://schemas.microsoft.com/office/drawing/2010/main"/>
              </a:ext>
            </a:extLst>
          </a:blip>
          <a:srcRect/>
          <a:stretch/>
        </p:blipFill>
        <p:spPr bwMode="auto">
          <a:xfrm>
            <a:off x="695400" y="2132856"/>
            <a:ext cx="5299001" cy="3107167"/>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9DC767EE-5D8D-48CE-9099-70B2EB42CFE6}"/>
              </a:ext>
            </a:extLst>
          </p:cNvPr>
          <p:cNvSpPr>
            <a:spLocks noGrp="1"/>
          </p:cNvSpPr>
          <p:nvPr>
            <p:ph sz="half" idx="2"/>
          </p:nvPr>
        </p:nvSpPr>
        <p:spPr/>
        <p:txBody>
          <a:bodyPr>
            <a:normAutofit fontScale="92500" lnSpcReduction="10000"/>
          </a:bodyPr>
          <a:lstStyle/>
          <a:p>
            <a:pPr marL="0" indent="0">
              <a:buNone/>
            </a:pPr>
            <a:r>
              <a:rPr lang="fr-BE" b="1" dirty="0"/>
              <a:t>Composition</a:t>
            </a:r>
            <a:r>
              <a:rPr lang="fr-BE" dirty="0"/>
              <a:t>:</a:t>
            </a:r>
          </a:p>
          <a:p>
            <a:pPr lvl="1">
              <a:buFont typeface="Courier New" panose="02070309020205020404" pitchFamily="49" charset="0"/>
              <a:buChar char="o"/>
            </a:pPr>
            <a:r>
              <a:rPr lang="fr-BE" dirty="0"/>
              <a:t>Président / médecin</a:t>
            </a:r>
          </a:p>
          <a:p>
            <a:pPr lvl="1">
              <a:buFont typeface="Courier New" panose="02070309020205020404" pitchFamily="49" charset="0"/>
              <a:buChar char="o"/>
            </a:pPr>
            <a:r>
              <a:rPr lang="fr-BE" dirty="0"/>
              <a:t>Vice-président / médecin</a:t>
            </a:r>
          </a:p>
          <a:p>
            <a:pPr lvl="1">
              <a:buFont typeface="Courier New" panose="02070309020205020404" pitchFamily="49" charset="0"/>
              <a:buChar char="o"/>
            </a:pPr>
            <a:r>
              <a:rPr lang="fr-BE" dirty="0"/>
              <a:t>Deux psychologues cliniciens</a:t>
            </a:r>
          </a:p>
          <a:p>
            <a:pPr lvl="1">
              <a:buFont typeface="Courier New" panose="02070309020205020404" pitchFamily="49" charset="0"/>
              <a:buChar char="o"/>
            </a:pPr>
            <a:r>
              <a:rPr lang="fr-BE" dirty="0"/>
              <a:t>Secrétaire / inspecteur d’hygiène du Service public fédéral Santé publique, Sécurité de la Chaîne alimentaire et Environnement</a:t>
            </a:r>
          </a:p>
          <a:p>
            <a:pPr lvl="1">
              <a:buFont typeface="Courier New" panose="02070309020205020404" pitchFamily="49" charset="0"/>
              <a:buChar char="o"/>
            </a:pPr>
            <a:r>
              <a:rPr lang="fr-BE" dirty="0"/>
              <a:t>Un fonctionnaire de l’inspection de l’Agence fédérale des Médicaments et des Produits de Santé</a:t>
            </a:r>
          </a:p>
          <a:p>
            <a:pPr lvl="1">
              <a:buFont typeface="Courier New" panose="02070309020205020404" pitchFamily="49" charset="0"/>
              <a:buChar char="o"/>
            </a:pPr>
            <a:r>
              <a:rPr lang="fr-BE" dirty="0"/>
              <a:t>…</a:t>
            </a:r>
          </a:p>
        </p:txBody>
      </p:sp>
      <p:sp>
        <p:nvSpPr>
          <p:cNvPr id="5" name="Tijdelijke aanduiding voor dianummer 3">
            <a:extLst>
              <a:ext uri="{FF2B5EF4-FFF2-40B4-BE49-F238E27FC236}">
                <a16:creationId xmlns:a16="http://schemas.microsoft.com/office/drawing/2014/main" id="{219F24D9-3043-44A3-9A47-435CFD015C65}"/>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26</a:t>
            </a:fld>
            <a:endParaRPr lang="en-US" dirty="0">
              <a:solidFill>
                <a:schemeClr val="tx1"/>
              </a:solidFill>
            </a:endParaRPr>
          </a:p>
        </p:txBody>
      </p:sp>
    </p:spTree>
    <p:extLst>
      <p:ext uri="{BB962C8B-B14F-4D97-AF65-F5344CB8AC3E}">
        <p14:creationId xmlns:p14="http://schemas.microsoft.com/office/powerpoint/2010/main" val="1363619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jl: omhoog/omlaag 2">
            <a:extLst>
              <a:ext uri="{FF2B5EF4-FFF2-40B4-BE49-F238E27FC236}">
                <a16:creationId xmlns:a16="http://schemas.microsoft.com/office/drawing/2014/main" id="{AD5592C7-ED82-4B7D-9459-37F64DBC0171}"/>
              </a:ext>
            </a:extLst>
          </p:cNvPr>
          <p:cNvSpPr/>
          <p:nvPr/>
        </p:nvSpPr>
        <p:spPr>
          <a:xfrm>
            <a:off x="5879976" y="116632"/>
            <a:ext cx="504056" cy="1440160"/>
          </a:xfrm>
          <a:prstGeom prst="upDownArrow">
            <a:avLst/>
          </a:prstGeom>
          <a:solidFill>
            <a:srgbClr val="14658C"/>
          </a:solidFill>
          <a:ln>
            <a:solidFill>
              <a:srgbClr val="1465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5" name="Graphic 4" descr="Waarschuwing">
            <a:extLst>
              <a:ext uri="{FF2B5EF4-FFF2-40B4-BE49-F238E27FC236}">
                <a16:creationId xmlns:a16="http://schemas.microsoft.com/office/drawing/2014/main" id="{56EAA528-3E4B-4CC6-8D8D-A8CABED32E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74804" y="332656"/>
            <a:ext cx="914400" cy="914400"/>
          </a:xfrm>
          <a:prstGeom prst="rect">
            <a:avLst/>
          </a:prstGeom>
        </p:spPr>
      </p:pic>
      <p:sp>
        <p:nvSpPr>
          <p:cNvPr id="7" name="Tekstvak 6">
            <a:extLst>
              <a:ext uri="{FF2B5EF4-FFF2-40B4-BE49-F238E27FC236}">
                <a16:creationId xmlns:a16="http://schemas.microsoft.com/office/drawing/2014/main" id="{7D79479E-1992-4447-BAAC-8ED3ED2BCCFF}"/>
              </a:ext>
            </a:extLst>
          </p:cNvPr>
          <p:cNvSpPr txBox="1"/>
          <p:nvPr/>
        </p:nvSpPr>
        <p:spPr>
          <a:xfrm>
            <a:off x="8145388" y="681037"/>
            <a:ext cx="5384800" cy="461665"/>
          </a:xfrm>
          <a:prstGeom prst="rect">
            <a:avLst/>
          </a:prstGeom>
          <a:noFill/>
        </p:spPr>
        <p:txBody>
          <a:bodyPr wrap="square" rtlCol="0">
            <a:spAutoFit/>
          </a:bodyPr>
          <a:lstStyle/>
          <a:p>
            <a:r>
              <a:rPr lang="fr-FR" sz="2400" b="1" dirty="0">
                <a:solidFill>
                  <a:srgbClr val="14658C"/>
                </a:solidFill>
              </a:rPr>
              <a:t>Complémentaires</a:t>
            </a:r>
          </a:p>
        </p:txBody>
      </p:sp>
      <p:sp>
        <p:nvSpPr>
          <p:cNvPr id="8" name="Tekstvak 7">
            <a:extLst>
              <a:ext uri="{FF2B5EF4-FFF2-40B4-BE49-F238E27FC236}">
                <a16:creationId xmlns:a16="http://schemas.microsoft.com/office/drawing/2014/main" id="{240F8E42-A96C-4DD4-A89C-26BC359E81BA}"/>
              </a:ext>
            </a:extLst>
          </p:cNvPr>
          <p:cNvSpPr txBox="1"/>
          <p:nvPr/>
        </p:nvSpPr>
        <p:spPr>
          <a:xfrm>
            <a:off x="2063552" y="692696"/>
            <a:ext cx="3982144" cy="461665"/>
          </a:xfrm>
          <a:prstGeom prst="rect">
            <a:avLst/>
          </a:prstGeom>
          <a:noFill/>
        </p:spPr>
        <p:txBody>
          <a:bodyPr wrap="square" rtlCol="0">
            <a:spAutoFit/>
          </a:bodyPr>
          <a:lstStyle/>
          <a:p>
            <a:r>
              <a:rPr lang="nl-BE" sz="2400" b="1" dirty="0">
                <a:solidFill>
                  <a:srgbClr val="14658C"/>
                </a:solidFill>
              </a:rPr>
              <a:t>Différents</a:t>
            </a:r>
          </a:p>
        </p:txBody>
      </p:sp>
      <p:sp>
        <p:nvSpPr>
          <p:cNvPr id="10" name="Espace réservé du contenu 9">
            <a:extLst>
              <a:ext uri="{FF2B5EF4-FFF2-40B4-BE49-F238E27FC236}">
                <a16:creationId xmlns:a16="http://schemas.microsoft.com/office/drawing/2014/main" id="{124FF2D4-8C9D-4207-949B-D10A9AE3AFB4}"/>
              </a:ext>
            </a:extLst>
          </p:cNvPr>
          <p:cNvSpPr>
            <a:spLocks noGrp="1"/>
          </p:cNvSpPr>
          <p:nvPr>
            <p:ph sz="half" idx="4294967295"/>
          </p:nvPr>
        </p:nvSpPr>
        <p:spPr>
          <a:xfrm>
            <a:off x="1415480" y="1997075"/>
            <a:ext cx="9289032" cy="4351338"/>
          </a:xfrm>
        </p:spPr>
        <p:txBody>
          <a:bodyPr>
            <a:normAutofit/>
          </a:bodyPr>
          <a:lstStyle/>
          <a:p>
            <a:pPr marL="0" indent="0">
              <a:buNone/>
            </a:pPr>
            <a:r>
              <a:rPr lang="fr-BE" b="1" dirty="0">
                <a:solidFill>
                  <a:srgbClr val="982414"/>
                </a:solidFill>
              </a:rPr>
              <a:t>Instances disciplinaires de la Commission des Psychologues : respect du code de déontologie</a:t>
            </a:r>
          </a:p>
          <a:p>
            <a:pPr>
              <a:buFont typeface="Arial" panose="020B0604020202020204" pitchFamily="34" charset="0"/>
              <a:buChar char="•"/>
            </a:pPr>
            <a:r>
              <a:rPr lang="fr-BE" dirty="0"/>
              <a:t>CMP : pas de fondement juridique pour prendre une décision disciplinaire </a:t>
            </a:r>
            <a:br>
              <a:rPr lang="fr-BE" dirty="0"/>
            </a:br>
            <a:r>
              <a:rPr lang="fr-BE" dirty="0"/>
              <a:t>(&gt;&lt; instances disciplinaires de la Commission des Psychologues)</a:t>
            </a:r>
          </a:p>
          <a:p>
            <a:pPr>
              <a:buFont typeface="Arial" panose="020B0604020202020204" pitchFamily="34" charset="0"/>
              <a:buChar char="•"/>
            </a:pPr>
            <a:r>
              <a:rPr lang="fr-BE" dirty="0"/>
              <a:t>&lt;&gt; principe de légalité pénale "pas de peine sans loi" </a:t>
            </a:r>
          </a:p>
          <a:p>
            <a:endParaRPr lang="fr-BE" dirty="0"/>
          </a:p>
        </p:txBody>
      </p:sp>
      <p:sp>
        <p:nvSpPr>
          <p:cNvPr id="9" name="Tijdelijke aanduiding voor dianummer 3">
            <a:extLst>
              <a:ext uri="{FF2B5EF4-FFF2-40B4-BE49-F238E27FC236}">
                <a16:creationId xmlns:a16="http://schemas.microsoft.com/office/drawing/2014/main" id="{A782E056-1F6D-4D6B-9C27-93EC06383E6F}"/>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27</a:t>
            </a:fld>
            <a:endParaRPr lang="en-US" dirty="0">
              <a:solidFill>
                <a:schemeClr val="tx1"/>
              </a:solidFill>
            </a:endParaRPr>
          </a:p>
        </p:txBody>
      </p:sp>
    </p:spTree>
    <p:extLst>
      <p:ext uri="{BB962C8B-B14F-4D97-AF65-F5344CB8AC3E}">
        <p14:creationId xmlns:p14="http://schemas.microsoft.com/office/powerpoint/2010/main" val="1830881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360EC-1F65-46C3-B4BF-91FB4526DE6E}"/>
              </a:ext>
            </a:extLst>
          </p:cNvPr>
          <p:cNvSpPr>
            <a:spLocks noGrp="1"/>
          </p:cNvSpPr>
          <p:nvPr>
            <p:ph type="title"/>
          </p:nvPr>
        </p:nvSpPr>
        <p:spPr/>
        <p:txBody>
          <a:bodyPr>
            <a:normAutofit/>
          </a:bodyPr>
          <a:lstStyle/>
          <a:p>
            <a:r>
              <a:rPr lang="fr-FR" dirty="0"/>
              <a:t>Stage professionnel</a:t>
            </a:r>
            <a:br>
              <a:rPr lang="nl-BE" dirty="0"/>
            </a:br>
            <a:r>
              <a:rPr lang="nl-BE" sz="2000" dirty="0"/>
              <a:t>(</a:t>
            </a:r>
            <a:r>
              <a:rPr lang="fr-FR" sz="2000" dirty="0"/>
              <a:t>à p. des étudiants en psychologie clinique 2017-2018</a:t>
            </a:r>
            <a:r>
              <a:rPr lang="nl-BE" sz="2000" dirty="0"/>
              <a:t>)</a:t>
            </a:r>
            <a:endParaRPr lang="nl-BE" sz="3100" dirty="0"/>
          </a:p>
        </p:txBody>
      </p:sp>
      <p:sp>
        <p:nvSpPr>
          <p:cNvPr id="5" name="Espace réservé du contenu 4">
            <a:extLst>
              <a:ext uri="{FF2B5EF4-FFF2-40B4-BE49-F238E27FC236}">
                <a16:creationId xmlns:a16="http://schemas.microsoft.com/office/drawing/2014/main" id="{4FDD3B68-1331-433A-A8A7-7B7A4AB0BBE4}"/>
              </a:ext>
            </a:extLst>
          </p:cNvPr>
          <p:cNvSpPr>
            <a:spLocks noGrp="1"/>
          </p:cNvSpPr>
          <p:nvPr>
            <p:ph idx="1"/>
          </p:nvPr>
        </p:nvSpPr>
        <p:spPr/>
        <p:txBody>
          <a:bodyPr>
            <a:normAutofit fontScale="70000" lnSpcReduction="20000"/>
          </a:bodyPr>
          <a:lstStyle/>
          <a:p>
            <a:pPr marL="0" indent="0">
              <a:buNone/>
            </a:pPr>
            <a:r>
              <a:rPr lang="fr-BE" dirty="0"/>
              <a:t>“En vue de l'agrément en psychologie clinique, le porteur d'un diplôme dans le domaine de la psychologie clinique tel que visé au paragraphe 2, alinéa 2, au terme de sa formation, suit un stage professionnel.” </a:t>
            </a:r>
            <a:r>
              <a:rPr lang="fr-BE" dirty="0">
                <a:solidFill>
                  <a:schemeClr val="accent1">
                    <a:lumMod val="75000"/>
                  </a:schemeClr>
                </a:solidFill>
              </a:rPr>
              <a:t>(art. 68/1, §4, alinéa 1</a:t>
            </a:r>
            <a:r>
              <a:rPr lang="fr-BE" baseline="30000" dirty="0">
                <a:solidFill>
                  <a:schemeClr val="accent1">
                    <a:lumMod val="75000"/>
                  </a:schemeClr>
                </a:solidFill>
              </a:rPr>
              <a:t>er</a:t>
            </a:r>
            <a:r>
              <a:rPr lang="fr-BE" dirty="0">
                <a:solidFill>
                  <a:schemeClr val="accent1">
                    <a:lumMod val="75000"/>
                  </a:schemeClr>
                </a:solidFill>
              </a:rPr>
              <a:t>)</a:t>
            </a:r>
          </a:p>
          <a:p>
            <a:pPr marL="285750" indent="-285750">
              <a:buFont typeface="Wingdings" panose="05000000000000000000" pitchFamily="2" charset="2"/>
              <a:buChar char="è"/>
            </a:pPr>
            <a:r>
              <a:rPr lang="fr-BE" sz="2400" dirty="0">
                <a:sym typeface="Wingdings" panose="05000000000000000000" pitchFamily="2" charset="2"/>
              </a:rPr>
              <a:t> Autres règles énoncées dans : </a:t>
            </a:r>
          </a:p>
          <a:p>
            <a:pPr marL="800100" lvl="1" indent="-342900">
              <a:buFont typeface="Courier New" panose="02070309020205020404" pitchFamily="49" charset="0"/>
              <a:buChar char="o"/>
            </a:pPr>
            <a:r>
              <a:rPr lang="fr-BE" dirty="0">
                <a:solidFill>
                  <a:schemeClr val="accent1">
                    <a:lumMod val="75000"/>
                  </a:schemeClr>
                </a:solidFill>
                <a:sym typeface="Wingdings" panose="05000000000000000000" pitchFamily="2" charset="2"/>
              </a:rPr>
              <a:t>L’a</a:t>
            </a:r>
            <a:r>
              <a:rPr lang="fr-BE" dirty="0">
                <a:solidFill>
                  <a:schemeClr val="accent1">
                    <a:lumMod val="75000"/>
                  </a:schemeClr>
                </a:solidFill>
              </a:rPr>
              <a:t>rrêté royal du 26 avril 2019 fixant les critères d'agrément des psychologues cliniciens, ainsi que des maîtres de stage et services de stage ;</a:t>
            </a:r>
          </a:p>
          <a:p>
            <a:pPr marL="800100" lvl="1" indent="-342900">
              <a:buFont typeface="Courier New" panose="02070309020205020404" pitchFamily="49" charset="0"/>
              <a:buChar char="o"/>
            </a:pPr>
            <a:r>
              <a:rPr lang="fr-BE" dirty="0">
                <a:solidFill>
                  <a:schemeClr val="accent1">
                    <a:lumMod val="75000"/>
                  </a:schemeClr>
                </a:solidFill>
              </a:rPr>
              <a:t>L’arrêté ministériel du 28 février 2020 fixant les conditions et les règles de procédure pour la demande d'agrément, de renouvellement de l'agrément et de retrait de l'agrément en qualité de maître de stage et service de stage en psychologie clinique</a:t>
            </a:r>
            <a:r>
              <a:rPr lang="fr-BE" dirty="0">
                <a:solidFill>
                  <a:schemeClr val="accent1">
                    <a:lumMod val="75000"/>
                  </a:schemeClr>
                </a:solidFill>
                <a:sym typeface="Wingdings" panose="05000000000000000000" pitchFamily="2" charset="2"/>
              </a:rPr>
              <a:t> </a:t>
            </a:r>
            <a:endParaRPr lang="fr-BE" dirty="0">
              <a:solidFill>
                <a:schemeClr val="accent1">
                  <a:lumMod val="75000"/>
                </a:schemeClr>
              </a:solidFill>
            </a:endParaRPr>
          </a:p>
          <a:p>
            <a:pPr marL="285750" indent="-285750">
              <a:buFont typeface="Arial" panose="020B0604020202020204" pitchFamily="34" charset="0"/>
              <a:buChar char="•"/>
            </a:pPr>
            <a:endParaRPr lang="fr-BE" dirty="0"/>
          </a:p>
          <a:p>
            <a:pPr marL="0" indent="0">
              <a:buNone/>
            </a:pPr>
            <a:r>
              <a:rPr lang="fr-BE" sz="4000" dirty="0">
                <a:sym typeface="Wingdings" panose="05000000000000000000" pitchFamily="2" charset="2"/>
              </a:rPr>
              <a:t>Concrètement : </a:t>
            </a:r>
            <a:r>
              <a:rPr lang="fr-BE" sz="4000" b="1" dirty="0">
                <a:sym typeface="Wingdings" panose="05000000000000000000" pitchFamily="2" charset="2"/>
              </a:rPr>
              <a:t>un stage pratique </a:t>
            </a:r>
            <a:r>
              <a:rPr lang="fr-BE" sz="4000" dirty="0">
                <a:sym typeface="Wingdings" panose="05000000000000000000" pitchFamily="2" charset="2"/>
              </a:rPr>
              <a:t>chez un </a:t>
            </a:r>
            <a:r>
              <a:rPr lang="fr-BE" sz="4000" b="1" dirty="0">
                <a:sym typeface="Wingdings" panose="05000000000000000000" pitchFamily="2" charset="2"/>
              </a:rPr>
              <a:t>maître de stage agréé dans un service de stage agréé</a:t>
            </a:r>
            <a:r>
              <a:rPr lang="fr-BE" sz="4000" dirty="0">
                <a:sym typeface="Wingdings" panose="05000000000000000000" pitchFamily="2" charset="2"/>
              </a:rPr>
              <a:t> après les études universitaires en psychologie clinique (5 ans, 300 ECTS)</a:t>
            </a:r>
            <a:endParaRPr lang="fr-BE" sz="4000" dirty="0"/>
          </a:p>
          <a:p>
            <a:pPr marL="0" indent="0">
              <a:buNone/>
            </a:pPr>
            <a:endParaRPr lang="fr-BE" dirty="0"/>
          </a:p>
        </p:txBody>
      </p:sp>
      <p:sp>
        <p:nvSpPr>
          <p:cNvPr id="4" name="Tijdelijke aanduiding voor dianummer 3">
            <a:extLst>
              <a:ext uri="{FF2B5EF4-FFF2-40B4-BE49-F238E27FC236}">
                <a16:creationId xmlns:a16="http://schemas.microsoft.com/office/drawing/2014/main" id="{EF10E0E0-5755-4FF1-9F55-D2C87546F681}"/>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28</a:t>
            </a:fld>
            <a:endParaRPr lang="en-US" dirty="0">
              <a:solidFill>
                <a:schemeClr val="tx1"/>
              </a:solidFill>
            </a:endParaRPr>
          </a:p>
        </p:txBody>
      </p:sp>
    </p:spTree>
    <p:extLst>
      <p:ext uri="{BB962C8B-B14F-4D97-AF65-F5344CB8AC3E}">
        <p14:creationId xmlns:p14="http://schemas.microsoft.com/office/powerpoint/2010/main" val="360842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FB7B3F7-AD0B-43CA-9F97-0FF84FDCC3C9}"/>
              </a:ext>
            </a:extLst>
          </p:cNvPr>
          <p:cNvSpPr txBox="1"/>
          <p:nvPr/>
        </p:nvSpPr>
        <p:spPr>
          <a:xfrm>
            <a:off x="551384" y="548680"/>
            <a:ext cx="11017224" cy="5472608"/>
          </a:xfrm>
          <a:prstGeom prst="rect">
            <a:avLst/>
          </a:prstGeom>
          <a:noFill/>
        </p:spPr>
        <p:txBody>
          <a:bodyPr wrap="square" rtlCol="0">
            <a:spAutoFit/>
          </a:bodyPr>
          <a:lstStyle/>
          <a:p>
            <a:endParaRPr lang="nl-BE" dirty="0"/>
          </a:p>
        </p:txBody>
      </p:sp>
      <p:sp>
        <p:nvSpPr>
          <p:cNvPr id="2" name="Titel 1">
            <a:extLst>
              <a:ext uri="{FF2B5EF4-FFF2-40B4-BE49-F238E27FC236}">
                <a16:creationId xmlns:a16="http://schemas.microsoft.com/office/drawing/2014/main" id="{8057AE4B-70CA-4F0F-9DA0-375A4FDC1440}"/>
              </a:ext>
            </a:extLst>
          </p:cNvPr>
          <p:cNvSpPr>
            <a:spLocks noGrp="1"/>
          </p:cNvSpPr>
          <p:nvPr>
            <p:ph type="title"/>
          </p:nvPr>
        </p:nvSpPr>
        <p:spPr/>
        <p:txBody>
          <a:bodyPr/>
          <a:lstStyle/>
          <a:p>
            <a:r>
              <a:rPr lang="fr-BE" dirty="0"/>
              <a:t>Stage professionnel</a:t>
            </a:r>
          </a:p>
        </p:txBody>
      </p:sp>
      <p:sp>
        <p:nvSpPr>
          <p:cNvPr id="6" name="Espace réservé du contenu 5">
            <a:extLst>
              <a:ext uri="{FF2B5EF4-FFF2-40B4-BE49-F238E27FC236}">
                <a16:creationId xmlns:a16="http://schemas.microsoft.com/office/drawing/2014/main" id="{0CCBDD03-D9BA-452D-B92B-AD720EE24ECA}"/>
              </a:ext>
            </a:extLst>
          </p:cNvPr>
          <p:cNvSpPr>
            <a:spLocks noGrp="1"/>
          </p:cNvSpPr>
          <p:nvPr>
            <p:ph idx="1"/>
          </p:nvPr>
        </p:nvSpPr>
        <p:spPr/>
        <p:txBody>
          <a:bodyPr>
            <a:normAutofit fontScale="92500" lnSpcReduction="20000"/>
          </a:bodyPr>
          <a:lstStyle/>
          <a:p>
            <a:pPr marL="0" indent="0">
              <a:buNone/>
            </a:pPr>
            <a:r>
              <a:rPr lang="fr-BE" dirty="0"/>
              <a:t>Quoi ?</a:t>
            </a:r>
            <a:endParaRPr lang="fr-BE" b="1" dirty="0"/>
          </a:p>
          <a:p>
            <a:pPr marL="285750" indent="-285750">
              <a:buFont typeface="Arial" panose="020B0604020202020204" pitchFamily="34" charset="0"/>
              <a:buChar char="•"/>
            </a:pPr>
            <a:r>
              <a:rPr lang="fr-BE" b="1" dirty="0"/>
              <a:t>Un stage pratique supervisé </a:t>
            </a:r>
            <a:r>
              <a:rPr lang="fr-BE" dirty="0"/>
              <a:t>qui entend inculquer au candidat psychologue clinicien l'ensemble des aptitudes, du savoir-faire et des compétences nécessaires à l'exercice autonome d'une pratique de psychologue clinicien</a:t>
            </a:r>
          </a:p>
          <a:p>
            <a:pPr marL="285750" indent="-285750">
              <a:buFont typeface="Arial" panose="020B0604020202020204" pitchFamily="34" charset="0"/>
              <a:buChar char="•"/>
            </a:pPr>
            <a:r>
              <a:rPr lang="fr-BE" dirty="0"/>
              <a:t>Vise à </a:t>
            </a:r>
            <a:r>
              <a:rPr lang="fr-BE" b="1" dirty="0"/>
              <a:t>familiariser le candidat</a:t>
            </a:r>
            <a:r>
              <a:rPr lang="fr-BE" dirty="0"/>
              <a:t> avec un </a:t>
            </a:r>
            <a:r>
              <a:rPr lang="fr-BE" b="1" dirty="0"/>
              <a:t>spectre aussi large que possible d'actes cliniques</a:t>
            </a:r>
            <a:r>
              <a:rPr lang="fr-BE" dirty="0"/>
              <a:t> </a:t>
            </a:r>
            <a:r>
              <a:rPr lang="fr-BE" dirty="0">
                <a:sym typeface="Wingdings" panose="05000000000000000000" pitchFamily="2" charset="2"/>
              </a:rPr>
              <a:t> établir « suffisamment » de dossiers psychologiques cliniques de patients</a:t>
            </a:r>
          </a:p>
          <a:p>
            <a:r>
              <a:rPr lang="fr-BE" dirty="0"/>
              <a:t>A l'issue du stage professionnel, le candidat psychologue clinicien devra </a:t>
            </a:r>
            <a:r>
              <a:rPr lang="fr-BE" b="1" dirty="0"/>
              <a:t>maîtriser au moins trois des activités relevant de la pratique de la psychologie clinique</a:t>
            </a:r>
          </a:p>
          <a:p>
            <a:endParaRPr lang="fr-BE" dirty="0"/>
          </a:p>
        </p:txBody>
      </p:sp>
      <p:sp>
        <p:nvSpPr>
          <p:cNvPr id="5" name="Tijdelijke aanduiding voor dianummer 3">
            <a:extLst>
              <a:ext uri="{FF2B5EF4-FFF2-40B4-BE49-F238E27FC236}">
                <a16:creationId xmlns:a16="http://schemas.microsoft.com/office/drawing/2014/main" id="{2A142C13-5453-4C24-824C-1F109BCAF0C0}"/>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29</a:t>
            </a:fld>
            <a:endParaRPr lang="en-US" dirty="0">
              <a:solidFill>
                <a:schemeClr val="tx1"/>
              </a:solidFill>
            </a:endParaRPr>
          </a:p>
        </p:txBody>
      </p:sp>
    </p:spTree>
    <p:extLst>
      <p:ext uri="{BB962C8B-B14F-4D97-AF65-F5344CB8AC3E}">
        <p14:creationId xmlns:p14="http://schemas.microsoft.com/office/powerpoint/2010/main" val="15253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69425-8C8D-4505-AC84-E30B7657A412}"/>
              </a:ext>
            </a:extLst>
          </p:cNvPr>
          <p:cNvSpPr>
            <a:spLocks noGrp="1"/>
          </p:cNvSpPr>
          <p:nvPr>
            <p:ph type="title"/>
          </p:nvPr>
        </p:nvSpPr>
        <p:spPr/>
        <p:txBody>
          <a:bodyPr/>
          <a:lstStyle/>
          <a:p>
            <a:r>
              <a:rPr lang="fr-BE" b="1" dirty="0">
                <a:solidFill>
                  <a:srgbClr val="14658C"/>
                </a:solidFill>
              </a:rPr>
              <a:t>I. Remarques préliminaires</a:t>
            </a:r>
          </a:p>
        </p:txBody>
      </p:sp>
      <p:sp>
        <p:nvSpPr>
          <p:cNvPr id="3" name="Tijdelijke aanduiding voor inhoud 2">
            <a:extLst>
              <a:ext uri="{FF2B5EF4-FFF2-40B4-BE49-F238E27FC236}">
                <a16:creationId xmlns:a16="http://schemas.microsoft.com/office/drawing/2014/main" id="{AC3B765C-DEF9-4F89-AAF5-94D878EFA48F}"/>
              </a:ext>
            </a:extLst>
          </p:cNvPr>
          <p:cNvSpPr>
            <a:spLocks noGrp="1"/>
          </p:cNvSpPr>
          <p:nvPr>
            <p:ph idx="1"/>
          </p:nvPr>
        </p:nvSpPr>
        <p:spPr/>
        <p:txBody>
          <a:bodyPr>
            <a:normAutofit/>
          </a:bodyPr>
          <a:lstStyle/>
          <a:p>
            <a:r>
              <a:rPr lang="fr-BE" dirty="0"/>
              <a:t>Possibilité de poser des questions au moment de l’inscription</a:t>
            </a:r>
          </a:p>
          <a:p>
            <a:r>
              <a:rPr lang="fr-BE" dirty="0"/>
              <a:t>Possibilité de poser des </a:t>
            </a:r>
            <a:r>
              <a:rPr lang="fr-BE" b="1" dirty="0"/>
              <a:t>questions par rapport au contenu </a:t>
            </a:r>
            <a:r>
              <a:rPr lang="fr-BE" dirty="0"/>
              <a:t>au cours de la présentation :</a:t>
            </a:r>
          </a:p>
          <a:p>
            <a:pPr lvl="1">
              <a:buFont typeface="Courier New" panose="02070309020205020404" pitchFamily="49" charset="0"/>
              <a:buChar char="o"/>
            </a:pPr>
            <a:r>
              <a:rPr lang="fr-BE" dirty="0"/>
              <a:t> Après chaque chapitre </a:t>
            </a:r>
          </a:p>
          <a:p>
            <a:pPr lvl="1">
              <a:buFont typeface="Courier New" panose="02070309020205020404" pitchFamily="49" charset="0"/>
              <a:buChar char="o"/>
            </a:pPr>
            <a:r>
              <a:rPr lang="fr-BE" dirty="0"/>
              <a:t> A la fin de la présentation</a:t>
            </a:r>
          </a:p>
          <a:p>
            <a:r>
              <a:rPr lang="fr-BE" dirty="0"/>
              <a:t>La présentation porte sur </a:t>
            </a:r>
            <a:r>
              <a:rPr lang="fr-BE" b="1" dirty="0"/>
              <a:t>l’aspect juridique</a:t>
            </a:r>
            <a:r>
              <a:rPr lang="fr-BE" dirty="0"/>
              <a:t> du statut du psychologue.</a:t>
            </a:r>
          </a:p>
        </p:txBody>
      </p:sp>
      <p:sp>
        <p:nvSpPr>
          <p:cNvPr id="6" name="Slide Number Placeholder 5">
            <a:extLst>
              <a:ext uri="{FF2B5EF4-FFF2-40B4-BE49-F238E27FC236}">
                <a16:creationId xmlns:a16="http://schemas.microsoft.com/office/drawing/2014/main" id="{78C60CA0-DCF3-4B74-9B5A-ED4F7D0AEBA1}"/>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pPr/>
              <a:t>3</a:t>
            </a:fld>
            <a:endParaRPr lang="en-US"/>
          </a:p>
        </p:txBody>
      </p:sp>
    </p:spTree>
    <p:extLst>
      <p:ext uri="{BB962C8B-B14F-4D97-AF65-F5344CB8AC3E}">
        <p14:creationId xmlns:p14="http://schemas.microsoft.com/office/powerpoint/2010/main" val="264916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CC464-1D16-48E0-A8F2-088C27708A5F}"/>
              </a:ext>
            </a:extLst>
          </p:cNvPr>
          <p:cNvSpPr>
            <a:spLocks noGrp="1"/>
          </p:cNvSpPr>
          <p:nvPr>
            <p:ph type="title"/>
          </p:nvPr>
        </p:nvSpPr>
        <p:spPr/>
        <p:txBody>
          <a:bodyPr/>
          <a:lstStyle/>
          <a:p>
            <a:r>
              <a:rPr lang="fr-BE"/>
              <a:t>Stage professionnel</a:t>
            </a:r>
          </a:p>
        </p:txBody>
      </p:sp>
      <p:sp>
        <p:nvSpPr>
          <p:cNvPr id="6" name="Espace réservé du contenu 5">
            <a:extLst>
              <a:ext uri="{FF2B5EF4-FFF2-40B4-BE49-F238E27FC236}">
                <a16:creationId xmlns:a16="http://schemas.microsoft.com/office/drawing/2014/main" id="{0CCBDD03-D9BA-452D-B92B-AD720EE24ECA}"/>
              </a:ext>
            </a:extLst>
          </p:cNvPr>
          <p:cNvSpPr>
            <a:spLocks noGrp="1"/>
          </p:cNvSpPr>
          <p:nvPr>
            <p:ph idx="1"/>
          </p:nvPr>
        </p:nvSpPr>
        <p:spPr/>
        <p:txBody>
          <a:bodyPr>
            <a:normAutofit fontScale="85000" lnSpcReduction="10000"/>
          </a:bodyPr>
          <a:lstStyle/>
          <a:p>
            <a:pPr marL="0" indent="0">
              <a:buNone/>
            </a:pPr>
            <a:r>
              <a:rPr lang="fr-BE" dirty="0"/>
              <a:t>Durée ?</a:t>
            </a:r>
          </a:p>
          <a:p>
            <a:pPr>
              <a:buFont typeface="Arial" panose="020B0604020202020204" pitchFamily="34" charset="0"/>
              <a:buChar char="•"/>
            </a:pPr>
            <a:r>
              <a:rPr lang="fr-BE" b="1" dirty="0"/>
              <a:t>Au minimum 1680h </a:t>
            </a:r>
            <a:r>
              <a:rPr lang="fr-BE" dirty="0"/>
              <a:t>(// 42 semaines de travail à temps plein)</a:t>
            </a:r>
          </a:p>
          <a:p>
            <a:pPr>
              <a:buFont typeface="Arial" panose="020B0604020202020204" pitchFamily="34" charset="0"/>
              <a:buChar char="•"/>
            </a:pPr>
            <a:r>
              <a:rPr lang="fr-BE" dirty="0"/>
              <a:t>Temps partiel et interruption sous certaines conditions </a:t>
            </a:r>
            <a:r>
              <a:rPr lang="fr-BE" dirty="0">
                <a:sym typeface="Wingdings" panose="05000000000000000000" pitchFamily="2" charset="2"/>
              </a:rPr>
              <a:t> en principe 5 ans maximum</a:t>
            </a:r>
          </a:p>
          <a:p>
            <a:pPr marL="0" indent="0">
              <a:buNone/>
            </a:pPr>
            <a:r>
              <a:rPr lang="fr-BE" dirty="0"/>
              <a:t>Chez qui ?</a:t>
            </a:r>
          </a:p>
          <a:p>
            <a:r>
              <a:rPr lang="fr-BE" dirty="0"/>
              <a:t>Chez un </a:t>
            </a:r>
            <a:r>
              <a:rPr lang="fr-BE" b="1" dirty="0"/>
              <a:t>maître de stage agréé, </a:t>
            </a:r>
            <a:r>
              <a:rPr lang="fr-BE" dirty="0"/>
              <a:t>au sein d’un </a:t>
            </a:r>
            <a:r>
              <a:rPr lang="fr-BE" b="1" dirty="0"/>
              <a:t>service de stage agréé</a:t>
            </a:r>
          </a:p>
          <a:p>
            <a:pPr marL="0" indent="0">
              <a:buNone/>
            </a:pPr>
            <a:r>
              <a:rPr lang="fr-BE" dirty="0"/>
              <a:t>Rémunéré ?</a:t>
            </a:r>
          </a:p>
          <a:p>
            <a:r>
              <a:rPr lang="fr-BE" dirty="0"/>
              <a:t>‘Compensation’: une compensation réelle ou seulement des frais ?</a:t>
            </a:r>
            <a:endParaRPr lang="fr-BE" dirty="0">
              <a:sym typeface="Wingdings" panose="05000000000000000000" pitchFamily="2" charset="2"/>
            </a:endParaRPr>
          </a:p>
          <a:p>
            <a:pPr marL="0" indent="0">
              <a:buNone/>
            </a:pPr>
            <a:endParaRPr lang="fr-BE" dirty="0"/>
          </a:p>
        </p:txBody>
      </p:sp>
      <p:sp>
        <p:nvSpPr>
          <p:cNvPr id="4" name="Tijdelijke aanduiding voor dianummer 3">
            <a:extLst>
              <a:ext uri="{FF2B5EF4-FFF2-40B4-BE49-F238E27FC236}">
                <a16:creationId xmlns:a16="http://schemas.microsoft.com/office/drawing/2014/main" id="{D7128301-E42C-47A9-AF25-71597F2FE418}"/>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30</a:t>
            </a:fld>
            <a:endParaRPr lang="en-US" dirty="0">
              <a:solidFill>
                <a:schemeClr val="tx1"/>
              </a:solidFill>
            </a:endParaRPr>
          </a:p>
        </p:txBody>
      </p:sp>
    </p:spTree>
    <p:extLst>
      <p:ext uri="{BB962C8B-B14F-4D97-AF65-F5344CB8AC3E}">
        <p14:creationId xmlns:p14="http://schemas.microsoft.com/office/powerpoint/2010/main" val="3368295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66F52-6F17-4862-85F8-D9B8FF019A0A}"/>
              </a:ext>
            </a:extLst>
          </p:cNvPr>
          <p:cNvSpPr>
            <a:spLocks noGrp="1"/>
          </p:cNvSpPr>
          <p:nvPr>
            <p:ph type="title"/>
          </p:nvPr>
        </p:nvSpPr>
        <p:spPr/>
        <p:txBody>
          <a:bodyPr>
            <a:normAutofit/>
          </a:bodyPr>
          <a:lstStyle/>
          <a:p>
            <a:r>
              <a:rPr lang="fr-BE" dirty="0"/>
              <a:t>Stage professionnel : maître de stage</a:t>
            </a:r>
          </a:p>
        </p:txBody>
      </p:sp>
      <p:sp>
        <p:nvSpPr>
          <p:cNvPr id="7" name="Espace réservé du contenu 6">
            <a:extLst>
              <a:ext uri="{FF2B5EF4-FFF2-40B4-BE49-F238E27FC236}">
                <a16:creationId xmlns:a16="http://schemas.microsoft.com/office/drawing/2014/main" id="{9116A54E-A315-4F66-9A45-5F3CF34BD301}"/>
              </a:ext>
            </a:extLst>
          </p:cNvPr>
          <p:cNvSpPr>
            <a:spLocks noGrp="1"/>
          </p:cNvSpPr>
          <p:nvPr>
            <p:ph idx="1"/>
          </p:nvPr>
        </p:nvSpPr>
        <p:spPr/>
        <p:txBody>
          <a:bodyPr>
            <a:normAutofit lnSpcReduction="10000"/>
          </a:bodyPr>
          <a:lstStyle/>
          <a:p>
            <a:r>
              <a:rPr lang="fr-FR" dirty="0"/>
              <a:t>Qui peut prétendre au titre de "</a:t>
            </a:r>
            <a:r>
              <a:rPr lang="fr-FR" b="1" dirty="0"/>
              <a:t>maître de stage agréé</a:t>
            </a:r>
            <a:r>
              <a:rPr lang="fr-FR" dirty="0"/>
              <a:t>" ?</a:t>
            </a:r>
          </a:p>
          <a:p>
            <a:pPr lvl="1">
              <a:buFont typeface="Courier New" panose="02070309020205020404" pitchFamily="49" charset="0"/>
              <a:buChar char="o"/>
            </a:pPr>
            <a:r>
              <a:rPr lang="fr-BE" sz="2400" dirty="0"/>
              <a:t>Le psychologue clinicien qui est agréé depuis au moins cinq ans en cette qualité (c'est-à-dire qui dispose d'un visa et d'un agrément) et qui, pendant cette période, a exercé une activité professionnelle en psychologie clinique</a:t>
            </a:r>
          </a:p>
          <a:p>
            <a:pPr lvl="1">
              <a:buFont typeface="Courier New" panose="02070309020205020404" pitchFamily="49" charset="0"/>
              <a:buChar char="o"/>
            </a:pPr>
            <a:r>
              <a:rPr lang="fr-BE" sz="2400" dirty="0">
                <a:solidFill>
                  <a:srgbClr val="14658C"/>
                </a:solidFill>
              </a:rPr>
              <a:t>Le psychologue clinicien qui a au moins cinq ans d'expérience professionnelle pertinente au 1</a:t>
            </a:r>
            <a:r>
              <a:rPr lang="fr-BE" sz="2400" baseline="30000" dirty="0">
                <a:solidFill>
                  <a:srgbClr val="14658C"/>
                </a:solidFill>
              </a:rPr>
              <a:t>er</a:t>
            </a:r>
            <a:r>
              <a:rPr lang="fr-BE" sz="2400" dirty="0">
                <a:solidFill>
                  <a:srgbClr val="14658C"/>
                </a:solidFill>
              </a:rPr>
              <a:t> janvier 2020, à condition que la demande d'agrément en tant que « maître de stage agréé » soit introduite au plus tard le 1</a:t>
            </a:r>
            <a:r>
              <a:rPr lang="fr-BE" sz="2400" baseline="30000" dirty="0">
                <a:solidFill>
                  <a:srgbClr val="14658C"/>
                </a:solidFill>
              </a:rPr>
              <a:t>er</a:t>
            </a:r>
            <a:r>
              <a:rPr lang="fr-BE" sz="2400" dirty="0">
                <a:solidFill>
                  <a:srgbClr val="14658C"/>
                </a:solidFill>
              </a:rPr>
              <a:t> juillet 2021</a:t>
            </a:r>
          </a:p>
          <a:p>
            <a:pPr lvl="1">
              <a:buFont typeface="Courier New" panose="02070309020205020404" pitchFamily="49" charset="0"/>
              <a:buChar char="o"/>
            </a:pPr>
            <a:r>
              <a:rPr lang="fr-BE" sz="2400" dirty="0"/>
              <a:t>+ qualités didactiques, cliniques et organisationnelles</a:t>
            </a:r>
          </a:p>
          <a:p>
            <a:pPr lvl="1">
              <a:buFont typeface="Courier New" panose="02070309020205020404" pitchFamily="49" charset="0"/>
              <a:buChar char="o"/>
            </a:pPr>
            <a:r>
              <a:rPr lang="fr-BE" sz="2400" dirty="0"/>
              <a:t>+ avoir suivi une formation de supervision et d’évaluation des candidats psychologues cliniciens </a:t>
            </a:r>
            <a:endParaRPr lang="nl-BE" sz="2400" dirty="0">
              <a:highlight>
                <a:srgbClr val="FFFF00"/>
              </a:highlight>
            </a:endParaRPr>
          </a:p>
        </p:txBody>
      </p:sp>
      <p:grpSp>
        <p:nvGrpSpPr>
          <p:cNvPr id="6" name="Groupe 5">
            <a:extLst>
              <a:ext uri="{FF2B5EF4-FFF2-40B4-BE49-F238E27FC236}">
                <a16:creationId xmlns:a16="http://schemas.microsoft.com/office/drawing/2014/main" id="{C9B77858-8704-443B-8227-1EFD0570A054}"/>
              </a:ext>
            </a:extLst>
          </p:cNvPr>
          <p:cNvGrpSpPr/>
          <p:nvPr/>
        </p:nvGrpSpPr>
        <p:grpSpPr>
          <a:xfrm>
            <a:off x="10416480" y="3573016"/>
            <a:ext cx="1494123" cy="1400463"/>
            <a:chOff x="10416480" y="3573016"/>
            <a:chExt cx="1494123" cy="1400463"/>
          </a:xfrm>
        </p:grpSpPr>
        <p:sp>
          <p:nvSpPr>
            <p:cNvPr id="4" name="Ovaal 3">
              <a:extLst>
                <a:ext uri="{FF2B5EF4-FFF2-40B4-BE49-F238E27FC236}">
                  <a16:creationId xmlns:a16="http://schemas.microsoft.com/office/drawing/2014/main" id="{2B26B03B-DC99-448D-96F0-D2150A954E62}"/>
                </a:ext>
              </a:extLst>
            </p:cNvPr>
            <p:cNvSpPr/>
            <p:nvPr/>
          </p:nvSpPr>
          <p:spPr>
            <a:xfrm>
              <a:off x="10686467" y="3654152"/>
              <a:ext cx="1224136" cy="1143000"/>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fr-BE" dirty="0">
                  <a:solidFill>
                    <a:srgbClr val="14658C"/>
                  </a:solidFill>
                </a:rPr>
                <a:t>Mesure</a:t>
              </a:r>
              <a:r>
                <a:rPr lang="nl-BE" dirty="0">
                  <a:solidFill>
                    <a:srgbClr val="14658C"/>
                  </a:solidFill>
                </a:rPr>
                <a:t> </a:t>
              </a:r>
              <a:br>
                <a:rPr lang="nl-BE" dirty="0">
                  <a:solidFill>
                    <a:srgbClr val="14658C"/>
                  </a:solidFill>
                </a:rPr>
              </a:br>
              <a:r>
                <a:rPr lang="nl-BE" dirty="0">
                  <a:solidFill>
                    <a:srgbClr val="14658C"/>
                  </a:solidFill>
                </a:rPr>
                <a:t>transitoire</a:t>
              </a:r>
            </a:p>
          </p:txBody>
        </p:sp>
        <p:sp>
          <p:nvSpPr>
            <p:cNvPr id="5" name="Rechteraccolade 4">
              <a:extLst>
                <a:ext uri="{FF2B5EF4-FFF2-40B4-BE49-F238E27FC236}">
                  <a16:creationId xmlns:a16="http://schemas.microsoft.com/office/drawing/2014/main" id="{C0ED69B0-72B4-41DD-808D-CDC8CA9D1039}"/>
                </a:ext>
              </a:extLst>
            </p:cNvPr>
            <p:cNvSpPr/>
            <p:nvPr/>
          </p:nvSpPr>
          <p:spPr>
            <a:xfrm>
              <a:off x="10416480" y="3573016"/>
              <a:ext cx="269987" cy="140046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grpSp>
      <p:sp>
        <p:nvSpPr>
          <p:cNvPr id="8" name="Tijdelijke aanduiding voor dianummer 3">
            <a:extLst>
              <a:ext uri="{FF2B5EF4-FFF2-40B4-BE49-F238E27FC236}">
                <a16:creationId xmlns:a16="http://schemas.microsoft.com/office/drawing/2014/main" id="{0197374B-901E-4AD5-B910-DC3A73C93C59}"/>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31</a:t>
            </a:fld>
            <a:endParaRPr lang="en-US" dirty="0">
              <a:solidFill>
                <a:schemeClr val="tx1"/>
              </a:solidFill>
            </a:endParaRPr>
          </a:p>
        </p:txBody>
      </p:sp>
    </p:spTree>
    <p:extLst>
      <p:ext uri="{BB962C8B-B14F-4D97-AF65-F5344CB8AC3E}">
        <p14:creationId xmlns:p14="http://schemas.microsoft.com/office/powerpoint/2010/main" val="2482884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0B6B0-8707-406E-AB3D-6AC141EDD79B}"/>
              </a:ext>
            </a:extLst>
          </p:cNvPr>
          <p:cNvSpPr>
            <a:spLocks noGrp="1"/>
          </p:cNvSpPr>
          <p:nvPr>
            <p:ph type="title"/>
          </p:nvPr>
        </p:nvSpPr>
        <p:spPr/>
        <p:txBody>
          <a:bodyPr>
            <a:normAutofit/>
          </a:bodyPr>
          <a:lstStyle/>
          <a:p>
            <a:r>
              <a:rPr lang="fr-BE" dirty="0"/>
              <a:t>Stage professionnel : maître de stage</a:t>
            </a:r>
            <a:endParaRPr lang="fr-FR" dirty="0"/>
          </a:p>
        </p:txBody>
      </p:sp>
      <p:sp>
        <p:nvSpPr>
          <p:cNvPr id="4" name="Espace réservé du contenu 3">
            <a:extLst>
              <a:ext uri="{FF2B5EF4-FFF2-40B4-BE49-F238E27FC236}">
                <a16:creationId xmlns:a16="http://schemas.microsoft.com/office/drawing/2014/main" id="{4FFECCCD-7567-40D4-A891-3EE7851B3CC2}"/>
              </a:ext>
            </a:extLst>
          </p:cNvPr>
          <p:cNvSpPr>
            <a:spLocks noGrp="1"/>
          </p:cNvSpPr>
          <p:nvPr>
            <p:ph idx="1"/>
          </p:nvPr>
        </p:nvSpPr>
        <p:spPr/>
        <p:txBody>
          <a:bodyPr>
            <a:normAutofit/>
          </a:bodyPr>
          <a:lstStyle/>
          <a:p>
            <a:pPr marL="57150" indent="0">
              <a:buNone/>
            </a:pPr>
            <a:r>
              <a:rPr lang="fr-FR" sz="2800" dirty="0"/>
              <a:t>Qu'entend-on par "</a:t>
            </a:r>
            <a:r>
              <a:rPr lang="fr-FR" sz="2800" b="1" dirty="0"/>
              <a:t>maître de stage coordonnateur agréé</a:t>
            </a:r>
            <a:r>
              <a:rPr lang="fr-FR" sz="2800" dirty="0"/>
              <a:t>" ?</a:t>
            </a:r>
            <a:endParaRPr lang="fr-BE" sz="2800" dirty="0"/>
          </a:p>
          <a:p>
            <a:pPr marL="514350" indent="-457200">
              <a:buFont typeface="Courier New" panose="02070309020205020404" pitchFamily="49" charset="0"/>
              <a:buChar char="o"/>
            </a:pPr>
            <a:r>
              <a:rPr lang="fr-BE" sz="2800" dirty="0"/>
              <a:t>= Un maître de stage agréé qui assure la coordination dans le cas où un candidat psychologue clinicien décide d’effectuer son stage professionnel dans 2 ou plusieurs services de stage agréés sous la supervision de plusieurs maîtres de stage agréés (min. 840h de stage dans un endroit de stage)</a:t>
            </a:r>
          </a:p>
          <a:p>
            <a:pPr marL="514350" indent="-457200">
              <a:buFont typeface="Courier New" panose="02070309020205020404" pitchFamily="49" charset="0"/>
              <a:buChar char="o"/>
            </a:pPr>
            <a:r>
              <a:rPr lang="fr-BE" sz="2800" dirty="0">
                <a:sym typeface="Wingdings" panose="05000000000000000000" pitchFamily="2" charset="2"/>
              </a:rPr>
              <a:t>Dans ce cas-là: le maître de stage coordonnateur agréé reste responsable pour le candidat psychologue clinicien, peut importe où ce qu’il effectue son stage</a:t>
            </a:r>
            <a:endParaRPr lang="fr-FR" sz="2800" dirty="0"/>
          </a:p>
          <a:p>
            <a:endParaRPr lang="fr-BE" dirty="0"/>
          </a:p>
        </p:txBody>
      </p:sp>
      <p:sp>
        <p:nvSpPr>
          <p:cNvPr id="5" name="Tijdelijke aanduiding voor dianummer 3">
            <a:extLst>
              <a:ext uri="{FF2B5EF4-FFF2-40B4-BE49-F238E27FC236}">
                <a16:creationId xmlns:a16="http://schemas.microsoft.com/office/drawing/2014/main" id="{C8B96C02-F76D-4C94-B42D-5B1EBB0221FA}"/>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32</a:t>
            </a:fld>
            <a:endParaRPr lang="en-US" dirty="0">
              <a:solidFill>
                <a:schemeClr val="tx1"/>
              </a:solidFill>
            </a:endParaRPr>
          </a:p>
        </p:txBody>
      </p:sp>
    </p:spTree>
    <p:extLst>
      <p:ext uri="{BB962C8B-B14F-4D97-AF65-F5344CB8AC3E}">
        <p14:creationId xmlns:p14="http://schemas.microsoft.com/office/powerpoint/2010/main" val="259646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68CD3-3C74-46AC-BB85-67C1333D932A}"/>
              </a:ext>
            </a:extLst>
          </p:cNvPr>
          <p:cNvSpPr>
            <a:spLocks noGrp="1"/>
          </p:cNvSpPr>
          <p:nvPr>
            <p:ph type="title"/>
          </p:nvPr>
        </p:nvSpPr>
        <p:spPr/>
        <p:txBody>
          <a:bodyPr>
            <a:normAutofit/>
          </a:bodyPr>
          <a:lstStyle/>
          <a:p>
            <a:r>
              <a:rPr lang="fr-BE" dirty="0"/>
              <a:t>Stage professionnel : </a:t>
            </a:r>
            <a:br>
              <a:rPr lang="fr-BE" dirty="0"/>
            </a:br>
            <a:r>
              <a:rPr lang="fr-BE" dirty="0"/>
              <a:t>maître de stage</a:t>
            </a:r>
            <a:endParaRPr lang="fr-FR" dirty="0"/>
          </a:p>
        </p:txBody>
      </p:sp>
      <p:sp>
        <p:nvSpPr>
          <p:cNvPr id="4" name="Espace réservé du contenu 3">
            <a:extLst>
              <a:ext uri="{FF2B5EF4-FFF2-40B4-BE49-F238E27FC236}">
                <a16:creationId xmlns:a16="http://schemas.microsoft.com/office/drawing/2014/main" id="{634C6C33-4585-4734-9CAE-F67A48B849F1}"/>
              </a:ext>
            </a:extLst>
          </p:cNvPr>
          <p:cNvSpPr>
            <a:spLocks noGrp="1"/>
          </p:cNvSpPr>
          <p:nvPr>
            <p:ph idx="1"/>
          </p:nvPr>
        </p:nvSpPr>
        <p:spPr>
          <a:xfrm>
            <a:off x="4766733" y="273051"/>
            <a:ext cx="7089907" cy="6324301"/>
          </a:xfrm>
        </p:spPr>
        <p:txBody>
          <a:bodyPr>
            <a:normAutofit lnSpcReduction="10000"/>
          </a:bodyPr>
          <a:lstStyle/>
          <a:p>
            <a:pPr>
              <a:buFont typeface="Courier New" panose="02070309020205020404" pitchFamily="49" charset="0"/>
              <a:buChar char="o"/>
            </a:pPr>
            <a:r>
              <a:rPr lang="fr-FR" sz="2000" dirty="0"/>
              <a:t>Assurer envers le candidat psychologue clinicien ce qui suit :</a:t>
            </a:r>
          </a:p>
          <a:p>
            <a:pPr marL="571500" indent="-457200">
              <a:buFont typeface="Wingdings" panose="05000000000000000000" pitchFamily="2" charset="2"/>
              <a:buChar char="§"/>
            </a:pPr>
            <a:r>
              <a:rPr lang="fr-FR" sz="2000" dirty="0"/>
              <a:t>Une </a:t>
            </a:r>
            <a:r>
              <a:rPr lang="fr-FR" sz="2000" b="1" dirty="0"/>
              <a:t>formation reposant sur une large base scientifique</a:t>
            </a:r>
            <a:r>
              <a:rPr lang="fr-FR" sz="2000" dirty="0"/>
              <a:t>, dans laquelle les activités scientifiques sont en adéquation avec les activités pratiques</a:t>
            </a:r>
          </a:p>
          <a:p>
            <a:pPr marL="571500" indent="-457200">
              <a:buFont typeface="Wingdings" panose="05000000000000000000" pitchFamily="2" charset="2"/>
              <a:buChar char="§"/>
            </a:pPr>
            <a:r>
              <a:rPr lang="fr-FR" sz="2000" dirty="0"/>
              <a:t>Sa </a:t>
            </a:r>
            <a:r>
              <a:rPr lang="fr-FR" sz="2000" b="1" dirty="0"/>
              <a:t>présence</a:t>
            </a:r>
            <a:r>
              <a:rPr lang="fr-FR" sz="2000" dirty="0"/>
              <a:t> ou la présence d’un psychologue mandaté par lui pendant les activités du candidat psychologue clinicien</a:t>
            </a:r>
          </a:p>
          <a:p>
            <a:pPr marL="571500" indent="-457200">
              <a:buFont typeface="Wingdings" panose="05000000000000000000" pitchFamily="2" charset="2"/>
              <a:buChar char="§"/>
            </a:pPr>
            <a:r>
              <a:rPr lang="fr-FR" sz="2000" b="1" dirty="0"/>
              <a:t>L’occasion d’assister aux formations</a:t>
            </a:r>
            <a:r>
              <a:rPr lang="fr-FR" sz="2000" dirty="0"/>
              <a:t>, exposés et groupes de travail prévus</a:t>
            </a:r>
          </a:p>
          <a:p>
            <a:pPr marL="571500" indent="-457200">
              <a:buFont typeface="Wingdings" panose="05000000000000000000" pitchFamily="2" charset="2"/>
              <a:buChar char="§"/>
            </a:pPr>
            <a:r>
              <a:rPr lang="fr-FR" sz="2000" b="1" dirty="0"/>
              <a:t>Supervision des activités </a:t>
            </a:r>
            <a:r>
              <a:rPr lang="fr-FR" sz="2000" dirty="0"/>
              <a:t>du candidat psychologue clinicien, ainsi que sur les documents établis par celui-ci</a:t>
            </a:r>
          </a:p>
          <a:p>
            <a:pPr marL="571500" indent="-457200">
              <a:buFont typeface="Wingdings" panose="05000000000000000000" pitchFamily="2" charset="2"/>
              <a:buChar char="§"/>
            </a:pPr>
            <a:r>
              <a:rPr lang="fr-FR" sz="2000" b="1" dirty="0"/>
              <a:t>Au moins une heure d’échange </a:t>
            </a:r>
            <a:r>
              <a:rPr lang="fr-FR" sz="2000" dirty="0"/>
              <a:t>d’accompagnement par semaine à temps plein</a:t>
            </a:r>
          </a:p>
          <a:p>
            <a:pPr marL="571500" indent="-457200">
              <a:buFont typeface="Wingdings" panose="05000000000000000000" pitchFamily="2" charset="2"/>
              <a:buChar char="§"/>
            </a:pPr>
            <a:r>
              <a:rPr lang="fr-FR" sz="2000" dirty="0"/>
              <a:t>Des </a:t>
            </a:r>
            <a:r>
              <a:rPr lang="fr-FR" sz="2000" b="1" dirty="0"/>
              <a:t>réunions de groupe sur une base régulière </a:t>
            </a:r>
            <a:r>
              <a:rPr lang="fr-FR" sz="2000" dirty="0"/>
              <a:t>et au moins dix fois par an</a:t>
            </a:r>
          </a:p>
          <a:p>
            <a:pPr marL="571500" indent="-457200">
              <a:buFont typeface="Wingdings" panose="05000000000000000000" pitchFamily="2" charset="2"/>
              <a:buChar char="§"/>
            </a:pPr>
            <a:r>
              <a:rPr lang="fr-FR" sz="2000" dirty="0"/>
              <a:t>La </a:t>
            </a:r>
            <a:r>
              <a:rPr lang="fr-FR" sz="2000" b="1" dirty="0"/>
              <a:t>favorisation des contacts entre le candidat psychologue clinicien et d’autres professionnels de soins de santé </a:t>
            </a:r>
            <a:r>
              <a:rPr lang="fr-FR" sz="2000" dirty="0"/>
              <a:t>en organisant des réunions multidisciplinaires et interdisciplinaires</a:t>
            </a:r>
            <a:endParaRPr lang="fr-BE" sz="2400" dirty="0"/>
          </a:p>
        </p:txBody>
      </p:sp>
      <p:sp>
        <p:nvSpPr>
          <p:cNvPr id="5" name="Espace réservé du texte 4">
            <a:extLst>
              <a:ext uri="{FF2B5EF4-FFF2-40B4-BE49-F238E27FC236}">
                <a16:creationId xmlns:a16="http://schemas.microsoft.com/office/drawing/2014/main" id="{1A22F7A3-E49B-48E1-B5BE-78242BCF839D}"/>
              </a:ext>
            </a:extLst>
          </p:cNvPr>
          <p:cNvSpPr>
            <a:spLocks noGrp="1"/>
          </p:cNvSpPr>
          <p:nvPr>
            <p:ph type="body" sz="half" idx="2"/>
          </p:nvPr>
        </p:nvSpPr>
        <p:spPr/>
        <p:txBody>
          <a:bodyPr>
            <a:normAutofit/>
          </a:bodyPr>
          <a:lstStyle/>
          <a:p>
            <a:r>
              <a:rPr lang="fr-FR" sz="2800" dirty="0"/>
              <a:t>Quelles sont les </a:t>
            </a:r>
            <a:r>
              <a:rPr lang="fr-FR" sz="2800" b="1" dirty="0"/>
              <a:t>obligations</a:t>
            </a:r>
            <a:r>
              <a:rPr lang="fr-FR" sz="2800" dirty="0"/>
              <a:t> d'un maître de stage agréé ?</a:t>
            </a:r>
          </a:p>
        </p:txBody>
      </p:sp>
      <p:sp>
        <p:nvSpPr>
          <p:cNvPr id="6" name="Tijdelijke aanduiding voor dianummer 3">
            <a:extLst>
              <a:ext uri="{FF2B5EF4-FFF2-40B4-BE49-F238E27FC236}">
                <a16:creationId xmlns:a16="http://schemas.microsoft.com/office/drawing/2014/main" id="{FCA3EEEE-C59D-439E-B037-6E5274424BC2}"/>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33</a:t>
            </a:fld>
            <a:endParaRPr lang="en-US" dirty="0">
              <a:solidFill>
                <a:schemeClr val="tx1"/>
              </a:solidFill>
            </a:endParaRPr>
          </a:p>
        </p:txBody>
      </p:sp>
    </p:spTree>
    <p:extLst>
      <p:ext uri="{BB962C8B-B14F-4D97-AF65-F5344CB8AC3E}">
        <p14:creationId xmlns:p14="http://schemas.microsoft.com/office/powerpoint/2010/main" val="4184854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68CD3-3C74-46AC-BB85-67C1333D932A}"/>
              </a:ext>
            </a:extLst>
          </p:cNvPr>
          <p:cNvSpPr>
            <a:spLocks noGrp="1"/>
          </p:cNvSpPr>
          <p:nvPr>
            <p:ph type="title"/>
          </p:nvPr>
        </p:nvSpPr>
        <p:spPr/>
        <p:txBody>
          <a:bodyPr>
            <a:normAutofit/>
          </a:bodyPr>
          <a:lstStyle/>
          <a:p>
            <a:r>
              <a:rPr lang="fr-BE" dirty="0"/>
              <a:t>Stage professionnel : </a:t>
            </a:r>
            <a:br>
              <a:rPr lang="fr-BE" dirty="0"/>
            </a:br>
            <a:r>
              <a:rPr lang="fr-BE" dirty="0"/>
              <a:t>maître de stage</a:t>
            </a:r>
            <a:endParaRPr lang="fr-FR" dirty="0"/>
          </a:p>
        </p:txBody>
      </p:sp>
      <p:sp>
        <p:nvSpPr>
          <p:cNvPr id="4" name="Espace réservé du contenu 3">
            <a:extLst>
              <a:ext uri="{FF2B5EF4-FFF2-40B4-BE49-F238E27FC236}">
                <a16:creationId xmlns:a16="http://schemas.microsoft.com/office/drawing/2014/main" id="{634C6C33-4585-4734-9CAE-F67A48B849F1}"/>
              </a:ext>
            </a:extLst>
          </p:cNvPr>
          <p:cNvSpPr>
            <a:spLocks noGrp="1"/>
          </p:cNvSpPr>
          <p:nvPr>
            <p:ph idx="1"/>
          </p:nvPr>
        </p:nvSpPr>
        <p:spPr>
          <a:xfrm>
            <a:off x="4766733" y="273051"/>
            <a:ext cx="6945891" cy="6324301"/>
          </a:xfrm>
        </p:spPr>
        <p:txBody>
          <a:bodyPr>
            <a:normAutofit fontScale="70000" lnSpcReduction="20000"/>
          </a:bodyPr>
          <a:lstStyle/>
          <a:p>
            <a:pPr marL="285750" lvl="0" indent="-285750">
              <a:buFont typeface="Courier New" panose="02070309020205020404" pitchFamily="49" charset="0"/>
              <a:buChar char="o"/>
            </a:pPr>
            <a:r>
              <a:rPr lang="fr-BE" dirty="0"/>
              <a:t>Suivre une </a:t>
            </a:r>
            <a:r>
              <a:rPr lang="fr-BE" b="1" dirty="0"/>
              <a:t>formation permanente annuelle</a:t>
            </a:r>
            <a:r>
              <a:rPr lang="fr-BE" dirty="0"/>
              <a:t>, organisée par des institutions universitaires ou par des associations scientifiques en collaboration avec des institutions universitaires</a:t>
            </a:r>
          </a:p>
          <a:p>
            <a:pPr marL="285750" lvl="0" indent="-285750">
              <a:buFont typeface="Courier New" panose="02070309020205020404" pitchFamily="49" charset="0"/>
              <a:buChar char="o"/>
            </a:pPr>
            <a:r>
              <a:rPr lang="fr-BE" b="1" dirty="0"/>
              <a:t>Continuer à exercer une activité clinique réelle </a:t>
            </a:r>
            <a:r>
              <a:rPr lang="fr-BE" dirty="0"/>
              <a:t>durant son agrément comme « maître de stage agrée », et ce au sein du service de stage ou au sein de chaque site du service de stage si celui-ci est dispersé sur plusieurs sites</a:t>
            </a:r>
          </a:p>
          <a:p>
            <a:pPr marL="285750" lvl="0" indent="-285750">
              <a:buFont typeface="Courier New" panose="02070309020205020404" pitchFamily="49" charset="0"/>
              <a:buChar char="o"/>
            </a:pPr>
            <a:r>
              <a:rPr lang="fr-BE" dirty="0"/>
              <a:t>S’assurer qu’une </a:t>
            </a:r>
            <a:r>
              <a:rPr lang="fr-BE" b="1" dirty="0"/>
              <a:t>assurance appropriée en responsabilité professionnelle </a:t>
            </a:r>
            <a:r>
              <a:rPr lang="fr-BE" dirty="0"/>
              <a:t>a été contractée dans le chef du candidat psychologue clinicien</a:t>
            </a:r>
          </a:p>
          <a:p>
            <a:pPr marL="285750" lvl="0" indent="-285750">
              <a:buFont typeface="Courier New" panose="02070309020205020404" pitchFamily="49" charset="0"/>
              <a:buChar char="o"/>
            </a:pPr>
            <a:r>
              <a:rPr lang="fr-BE" b="1" dirty="0"/>
              <a:t>Que confier au candidat psychologue les responsabilités qui correspondent à l’état de sa formation</a:t>
            </a:r>
          </a:p>
          <a:p>
            <a:pPr marL="285750" lvl="0" indent="-285750">
              <a:buFont typeface="Courier New" panose="02070309020205020404" pitchFamily="49" charset="0"/>
              <a:buChar char="o"/>
            </a:pPr>
            <a:r>
              <a:rPr lang="fr-BE" b="1" dirty="0"/>
              <a:t>Nombre limité </a:t>
            </a:r>
            <a:r>
              <a:rPr lang="fr-BE" dirty="0"/>
              <a:t>de candidats psychologues cliniciens: </a:t>
            </a:r>
            <a:r>
              <a:rPr lang="fr-BE" b="1" dirty="0"/>
              <a:t>quatre</a:t>
            </a:r>
            <a:endParaRPr lang="nl-BE" b="1" dirty="0"/>
          </a:p>
        </p:txBody>
      </p:sp>
      <p:sp>
        <p:nvSpPr>
          <p:cNvPr id="5" name="Espace réservé du texte 4">
            <a:extLst>
              <a:ext uri="{FF2B5EF4-FFF2-40B4-BE49-F238E27FC236}">
                <a16:creationId xmlns:a16="http://schemas.microsoft.com/office/drawing/2014/main" id="{1A22F7A3-E49B-48E1-B5BE-78242BCF839D}"/>
              </a:ext>
            </a:extLst>
          </p:cNvPr>
          <p:cNvSpPr>
            <a:spLocks noGrp="1"/>
          </p:cNvSpPr>
          <p:nvPr>
            <p:ph type="body" sz="half" idx="2"/>
          </p:nvPr>
        </p:nvSpPr>
        <p:spPr/>
        <p:txBody>
          <a:bodyPr>
            <a:normAutofit/>
          </a:bodyPr>
          <a:lstStyle/>
          <a:p>
            <a:r>
              <a:rPr lang="fr-FR" sz="2800" dirty="0"/>
              <a:t>Quelles sont les </a:t>
            </a:r>
            <a:r>
              <a:rPr lang="fr-FR" sz="2800" b="1" dirty="0"/>
              <a:t>obligations</a:t>
            </a:r>
            <a:r>
              <a:rPr lang="fr-FR" sz="2800" dirty="0"/>
              <a:t> d'un maître de stage agréé ?</a:t>
            </a:r>
          </a:p>
        </p:txBody>
      </p:sp>
      <p:sp>
        <p:nvSpPr>
          <p:cNvPr id="6" name="Tijdelijke aanduiding voor dianummer 3">
            <a:extLst>
              <a:ext uri="{FF2B5EF4-FFF2-40B4-BE49-F238E27FC236}">
                <a16:creationId xmlns:a16="http://schemas.microsoft.com/office/drawing/2014/main" id="{974F0B95-603E-4F45-B056-B44C1DF61F0C}"/>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34</a:t>
            </a:fld>
            <a:endParaRPr lang="en-US" dirty="0">
              <a:solidFill>
                <a:schemeClr val="tx1"/>
              </a:solidFill>
            </a:endParaRPr>
          </a:p>
        </p:txBody>
      </p:sp>
    </p:spTree>
    <p:extLst>
      <p:ext uri="{BB962C8B-B14F-4D97-AF65-F5344CB8AC3E}">
        <p14:creationId xmlns:p14="http://schemas.microsoft.com/office/powerpoint/2010/main" val="2283090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A9ED3-DA0B-4A7B-8B92-5EF21A7F3F71}"/>
              </a:ext>
            </a:extLst>
          </p:cNvPr>
          <p:cNvSpPr>
            <a:spLocks noGrp="1"/>
          </p:cNvSpPr>
          <p:nvPr>
            <p:ph type="title"/>
          </p:nvPr>
        </p:nvSpPr>
        <p:spPr/>
        <p:txBody>
          <a:bodyPr>
            <a:normAutofit/>
          </a:bodyPr>
          <a:lstStyle/>
          <a:p>
            <a:r>
              <a:rPr lang="fr-BE" dirty="0"/>
              <a:t>Stage professionnel : service de stage</a:t>
            </a:r>
          </a:p>
        </p:txBody>
      </p:sp>
      <p:sp>
        <p:nvSpPr>
          <p:cNvPr id="4" name="Espace réservé du contenu 3">
            <a:extLst>
              <a:ext uri="{FF2B5EF4-FFF2-40B4-BE49-F238E27FC236}">
                <a16:creationId xmlns:a16="http://schemas.microsoft.com/office/drawing/2014/main" id="{C0CED01E-E9E6-4FBF-8FEC-09DA04453B9C}"/>
              </a:ext>
            </a:extLst>
          </p:cNvPr>
          <p:cNvSpPr>
            <a:spLocks noGrp="1"/>
          </p:cNvSpPr>
          <p:nvPr>
            <p:ph idx="1"/>
          </p:nvPr>
        </p:nvSpPr>
        <p:spPr/>
        <p:txBody>
          <a:bodyPr>
            <a:normAutofit fontScale="85000" lnSpcReduction="10000"/>
          </a:bodyPr>
          <a:lstStyle/>
          <a:p>
            <a:pPr marL="0" indent="0">
              <a:buNone/>
            </a:pPr>
            <a:r>
              <a:rPr lang="fr-FR" dirty="0"/>
              <a:t>Quels sont les services qui peuvent être considérés comme un « </a:t>
            </a:r>
            <a:r>
              <a:rPr lang="fr-FR" b="1" dirty="0"/>
              <a:t>service de stage agréé </a:t>
            </a:r>
            <a:r>
              <a:rPr lang="fr-FR" dirty="0"/>
              <a:t>» ?</a:t>
            </a:r>
          </a:p>
          <a:p>
            <a:pPr marL="914400" lvl="1" indent="-457200">
              <a:buFont typeface="Courier New" panose="02070309020205020404" pitchFamily="49" charset="0"/>
              <a:buChar char="o"/>
            </a:pPr>
            <a:r>
              <a:rPr lang="fr-FR" sz="3200" dirty="0"/>
              <a:t>Service de stage régulier </a:t>
            </a:r>
            <a:r>
              <a:rPr lang="fr-FR" dirty="0"/>
              <a:t>(voir conditions ci-après)</a:t>
            </a:r>
            <a:endParaRPr lang="fr-FR" sz="3200" dirty="0"/>
          </a:p>
          <a:p>
            <a:pPr marL="914400" lvl="1" indent="-457200">
              <a:buFont typeface="Courier New" panose="02070309020205020404" pitchFamily="49" charset="0"/>
              <a:buChar char="o"/>
            </a:pPr>
            <a:r>
              <a:rPr lang="fr-FR" sz="3200" dirty="0"/>
              <a:t>Service de stage non régulier</a:t>
            </a:r>
          </a:p>
          <a:p>
            <a:pPr marL="914400" lvl="1" indent="-457200">
              <a:buFont typeface="Courier New" panose="02070309020205020404" pitchFamily="49" charset="0"/>
              <a:buChar char="o"/>
            </a:pPr>
            <a:r>
              <a:rPr lang="fr-FR" sz="3200" dirty="0"/>
              <a:t>Service de stage à l’étranger</a:t>
            </a:r>
          </a:p>
          <a:p>
            <a:pPr marL="914400" lvl="1" indent="-457200">
              <a:buFont typeface="Courier New" panose="02070309020205020404" pitchFamily="49" charset="0"/>
              <a:buChar char="o"/>
            </a:pPr>
            <a:endParaRPr lang="fr-FR" sz="3200" dirty="0"/>
          </a:p>
          <a:p>
            <a:pPr marL="0" indent="0">
              <a:buNone/>
            </a:pPr>
            <a:r>
              <a:rPr lang="fr-FR" dirty="0">
                <a:sym typeface="Wingdings" panose="05000000000000000000" pitchFamily="2" charset="2"/>
              </a:rPr>
              <a:t>Aucune définition, mais :</a:t>
            </a:r>
          </a:p>
          <a:p>
            <a:pPr marL="914400" lvl="1" indent="-457200">
              <a:buFont typeface="Courier New" panose="02070309020205020404" pitchFamily="49" charset="0"/>
              <a:buChar char="o"/>
            </a:pPr>
            <a:r>
              <a:rPr lang="fr-BE" sz="2000" dirty="0"/>
              <a:t>un stage dans le cadre d’un service de stage régulier se déroule dans un établissement de soins ou un cabinet qui propose de la psychologie clinique</a:t>
            </a:r>
          </a:p>
          <a:p>
            <a:pPr marL="914400" lvl="1" indent="-457200">
              <a:buFont typeface="Courier New" panose="02070309020205020404" pitchFamily="49" charset="0"/>
              <a:buChar char="o"/>
            </a:pPr>
            <a:r>
              <a:rPr lang="fr-BE" sz="2000" dirty="0"/>
              <a:t>un service de stage non régulier vise à inculquer au candidat psychologue clinicien certaines compétences spécifiques afférentes à un sous-domaine précis et limité de l’exercice de la profession qui, en outre, ne peuvent être acquises dans un service de stage régulier</a:t>
            </a:r>
            <a:endParaRPr lang="fr-FR" sz="2000" dirty="0"/>
          </a:p>
          <a:p>
            <a:endParaRPr lang="fr-BE" dirty="0"/>
          </a:p>
        </p:txBody>
      </p:sp>
      <p:sp>
        <p:nvSpPr>
          <p:cNvPr id="5" name="Tijdelijke aanduiding voor dianummer 3">
            <a:extLst>
              <a:ext uri="{FF2B5EF4-FFF2-40B4-BE49-F238E27FC236}">
                <a16:creationId xmlns:a16="http://schemas.microsoft.com/office/drawing/2014/main" id="{394A58E0-F312-4E52-9D23-6ABC3BD583B8}"/>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35</a:t>
            </a:fld>
            <a:endParaRPr lang="en-US" dirty="0">
              <a:solidFill>
                <a:schemeClr val="tx1"/>
              </a:solidFill>
            </a:endParaRPr>
          </a:p>
        </p:txBody>
      </p:sp>
    </p:spTree>
    <p:extLst>
      <p:ext uri="{BB962C8B-B14F-4D97-AF65-F5344CB8AC3E}">
        <p14:creationId xmlns:p14="http://schemas.microsoft.com/office/powerpoint/2010/main" val="2342114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B746C-0415-4541-9528-EBD1E0099A0D}"/>
              </a:ext>
            </a:extLst>
          </p:cNvPr>
          <p:cNvSpPr>
            <a:spLocks noGrp="1"/>
          </p:cNvSpPr>
          <p:nvPr>
            <p:ph type="title"/>
          </p:nvPr>
        </p:nvSpPr>
        <p:spPr/>
        <p:txBody>
          <a:bodyPr/>
          <a:lstStyle/>
          <a:p>
            <a:r>
              <a:rPr lang="fr-BE" dirty="0"/>
              <a:t>Stage professionnel : service de stage</a:t>
            </a:r>
          </a:p>
        </p:txBody>
      </p:sp>
      <p:sp>
        <p:nvSpPr>
          <p:cNvPr id="4" name="Espace réservé du contenu 3">
            <a:extLst>
              <a:ext uri="{FF2B5EF4-FFF2-40B4-BE49-F238E27FC236}">
                <a16:creationId xmlns:a16="http://schemas.microsoft.com/office/drawing/2014/main" id="{BD9643BF-87A2-4443-AFB2-46F3FCC8327F}"/>
              </a:ext>
            </a:extLst>
          </p:cNvPr>
          <p:cNvSpPr>
            <a:spLocks noGrp="1"/>
          </p:cNvSpPr>
          <p:nvPr>
            <p:ph idx="1"/>
          </p:nvPr>
        </p:nvSpPr>
        <p:spPr/>
        <p:txBody>
          <a:bodyPr>
            <a:normAutofit fontScale="70000" lnSpcReduction="20000"/>
          </a:bodyPr>
          <a:lstStyle/>
          <a:p>
            <a:pPr marL="0" indent="0">
              <a:spcAft>
                <a:spcPts val="600"/>
              </a:spcAft>
              <a:buNone/>
            </a:pPr>
            <a:r>
              <a:rPr lang="fr-BE" sz="4000" dirty="0"/>
              <a:t>Conditions du service de stage régulier :</a:t>
            </a:r>
          </a:p>
          <a:p>
            <a:pPr marL="285750" lvl="0" indent="-285750">
              <a:spcAft>
                <a:spcPts val="600"/>
              </a:spcAft>
              <a:buFont typeface="Courier New" panose="02070309020205020404" pitchFamily="49" charset="0"/>
              <a:buChar char="o"/>
            </a:pPr>
            <a:r>
              <a:rPr lang="fr-BE" dirty="0"/>
              <a:t>Une </a:t>
            </a:r>
            <a:r>
              <a:rPr lang="fr-BE" b="1" dirty="0"/>
              <a:t>offre d’activités suffisamment importante et variée</a:t>
            </a:r>
            <a:r>
              <a:rPr lang="fr-BE" dirty="0"/>
              <a:t>, compte tenu de la durée du stage professionnel, pour permettre au candidat psychologue clinicien d'acquérir une large expérience quantitative et qualitative</a:t>
            </a:r>
            <a:r>
              <a:rPr lang="fr-BE" baseline="30000" dirty="0"/>
              <a:t> </a:t>
            </a:r>
          </a:p>
          <a:p>
            <a:pPr marL="285750" lvl="0" indent="-285750">
              <a:spcAft>
                <a:spcPts val="600"/>
              </a:spcAft>
              <a:buFont typeface="Courier New" panose="02070309020205020404" pitchFamily="49" charset="0"/>
              <a:buChar char="o"/>
            </a:pPr>
            <a:r>
              <a:rPr lang="fr-BE" b="1" dirty="0"/>
              <a:t>Proposer au moins une des activités relevant de la pratique de la psychologie clinique</a:t>
            </a:r>
            <a:r>
              <a:rPr lang="fr-BE" dirty="0"/>
              <a:t>, notamment « </a:t>
            </a:r>
            <a:r>
              <a:rPr lang="fr-BE" i="1" dirty="0"/>
              <a:t>l'accomplissement habituel d'actes ayant pour objet ou présentés comme ayant pour objet, à l'égard d'un être humain et dans un cadre de référence scientifiquement étayé de psychologie clinique, la prévention (1), l'examen (2), le dépistage (3) ou l'établissement du psychodiagnostic (4) de souffrances psychiques ou psychosomatiques, réelles ou supposées, et la prise en charge (5) ou le soutien de cette personne (6) </a:t>
            </a:r>
            <a:r>
              <a:rPr lang="fr-BE" dirty="0"/>
              <a:t>» </a:t>
            </a:r>
          </a:p>
          <a:p>
            <a:pPr marL="285750" lvl="0" indent="-285750">
              <a:spcAft>
                <a:spcPts val="600"/>
              </a:spcAft>
              <a:buFont typeface="Courier New" panose="02070309020205020404" pitchFamily="49" charset="0"/>
              <a:buChar char="o"/>
            </a:pPr>
            <a:r>
              <a:rPr lang="fr-BE" b="1" dirty="0"/>
              <a:t>Minimum de trois ans d'existence </a:t>
            </a:r>
            <a:r>
              <a:rPr lang="fr-BE" dirty="0"/>
              <a:t>au moment de la demande d’agrément</a:t>
            </a:r>
          </a:p>
          <a:p>
            <a:pPr marL="285750" lvl="0" indent="-285750">
              <a:spcAft>
                <a:spcPts val="600"/>
              </a:spcAft>
              <a:buFont typeface="Courier New" panose="02070309020205020404" pitchFamily="49" charset="0"/>
              <a:buChar char="o"/>
            </a:pPr>
            <a:r>
              <a:rPr lang="fr-BE" dirty="0"/>
              <a:t>Un </a:t>
            </a:r>
            <a:r>
              <a:rPr lang="fr-BE" b="1" dirty="0"/>
              <a:t>maximum de possibilités de collaboration multidisciplinaire et interdisciplinaire</a:t>
            </a:r>
            <a:r>
              <a:rPr lang="fr-BE" dirty="0"/>
              <a:t>, tant au sein du service qu'éventuellement avec d'autres services</a:t>
            </a:r>
          </a:p>
        </p:txBody>
      </p:sp>
      <p:sp>
        <p:nvSpPr>
          <p:cNvPr id="5" name="Tijdelijke aanduiding voor dianummer 3">
            <a:extLst>
              <a:ext uri="{FF2B5EF4-FFF2-40B4-BE49-F238E27FC236}">
                <a16:creationId xmlns:a16="http://schemas.microsoft.com/office/drawing/2014/main" id="{3E5DB5F8-70DA-419F-8C15-59B4D4342940}"/>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36</a:t>
            </a:fld>
            <a:endParaRPr lang="en-US" dirty="0">
              <a:solidFill>
                <a:schemeClr val="tx1"/>
              </a:solidFill>
            </a:endParaRPr>
          </a:p>
        </p:txBody>
      </p:sp>
    </p:spTree>
    <p:extLst>
      <p:ext uri="{BB962C8B-B14F-4D97-AF65-F5344CB8AC3E}">
        <p14:creationId xmlns:p14="http://schemas.microsoft.com/office/powerpoint/2010/main" val="837275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5F7D8-66F6-4D4B-973E-3F686B8784E9}"/>
              </a:ext>
            </a:extLst>
          </p:cNvPr>
          <p:cNvSpPr>
            <a:spLocks noGrp="1"/>
          </p:cNvSpPr>
          <p:nvPr>
            <p:ph type="title"/>
          </p:nvPr>
        </p:nvSpPr>
        <p:spPr/>
        <p:txBody>
          <a:bodyPr>
            <a:normAutofit/>
          </a:bodyPr>
          <a:lstStyle/>
          <a:p>
            <a:r>
              <a:rPr lang="fr-BE" dirty="0"/>
              <a:t>Stage professionnel : service de stage</a:t>
            </a:r>
            <a:endParaRPr lang="nl-BE" dirty="0"/>
          </a:p>
        </p:txBody>
      </p:sp>
      <p:sp>
        <p:nvSpPr>
          <p:cNvPr id="4" name="Espace réservé du contenu 3">
            <a:extLst>
              <a:ext uri="{FF2B5EF4-FFF2-40B4-BE49-F238E27FC236}">
                <a16:creationId xmlns:a16="http://schemas.microsoft.com/office/drawing/2014/main" id="{F4A8D30C-CF45-4024-A698-815B4E0AE180}"/>
              </a:ext>
            </a:extLst>
          </p:cNvPr>
          <p:cNvSpPr>
            <a:spLocks noGrp="1"/>
          </p:cNvSpPr>
          <p:nvPr>
            <p:ph idx="1"/>
          </p:nvPr>
        </p:nvSpPr>
        <p:spPr/>
        <p:txBody>
          <a:bodyPr/>
          <a:lstStyle/>
          <a:p>
            <a:pPr marL="0" indent="0">
              <a:buNone/>
            </a:pPr>
            <a:r>
              <a:rPr lang="fr-FR" dirty="0"/>
              <a:t>Quelles sont les </a:t>
            </a:r>
            <a:r>
              <a:rPr lang="fr-FR" b="1" dirty="0"/>
              <a:t>obligations</a:t>
            </a:r>
            <a:r>
              <a:rPr lang="fr-FR" dirty="0"/>
              <a:t> d'un service de stage agréé ?</a:t>
            </a:r>
          </a:p>
          <a:p>
            <a:r>
              <a:rPr lang="fr-BE" dirty="0"/>
              <a:t>Continuer à satisfaire aux conditions pour être agréé pendant le stage professionnel</a:t>
            </a:r>
            <a:endParaRPr lang="fr-FR" dirty="0"/>
          </a:p>
        </p:txBody>
      </p:sp>
      <p:sp>
        <p:nvSpPr>
          <p:cNvPr id="5" name="Tijdelijke aanduiding voor dianummer 3">
            <a:extLst>
              <a:ext uri="{FF2B5EF4-FFF2-40B4-BE49-F238E27FC236}">
                <a16:creationId xmlns:a16="http://schemas.microsoft.com/office/drawing/2014/main" id="{786547C2-23A0-48EB-A39C-29B808235F4B}"/>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37</a:t>
            </a:fld>
            <a:endParaRPr lang="en-US" dirty="0">
              <a:solidFill>
                <a:schemeClr val="tx1"/>
              </a:solidFill>
            </a:endParaRPr>
          </a:p>
        </p:txBody>
      </p:sp>
    </p:spTree>
    <p:extLst>
      <p:ext uri="{BB962C8B-B14F-4D97-AF65-F5344CB8AC3E}">
        <p14:creationId xmlns:p14="http://schemas.microsoft.com/office/powerpoint/2010/main" val="3204245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4219F-C449-4350-BA94-B01871D63B09}"/>
              </a:ext>
            </a:extLst>
          </p:cNvPr>
          <p:cNvSpPr>
            <a:spLocks noGrp="1"/>
          </p:cNvSpPr>
          <p:nvPr>
            <p:ph type="title"/>
          </p:nvPr>
        </p:nvSpPr>
        <p:spPr/>
        <p:txBody>
          <a:bodyPr/>
          <a:lstStyle/>
          <a:p>
            <a:r>
              <a:rPr lang="nl-BE" dirty="0"/>
              <a:t>Stage </a:t>
            </a:r>
            <a:r>
              <a:rPr lang="fr-BE" dirty="0"/>
              <a:t>professionnel</a:t>
            </a:r>
          </a:p>
        </p:txBody>
      </p:sp>
      <p:sp>
        <p:nvSpPr>
          <p:cNvPr id="4" name="Espace réservé du contenu 3">
            <a:extLst>
              <a:ext uri="{FF2B5EF4-FFF2-40B4-BE49-F238E27FC236}">
                <a16:creationId xmlns:a16="http://schemas.microsoft.com/office/drawing/2014/main" id="{7C0F7BC7-15AB-45F0-92E3-1DA317A2AE56}"/>
              </a:ext>
            </a:extLst>
          </p:cNvPr>
          <p:cNvSpPr>
            <a:spLocks noGrp="1"/>
          </p:cNvSpPr>
          <p:nvPr>
            <p:ph idx="1"/>
          </p:nvPr>
        </p:nvSpPr>
        <p:spPr/>
        <p:txBody>
          <a:bodyPr>
            <a:normAutofit fontScale="85000" lnSpcReduction="20000"/>
          </a:bodyPr>
          <a:lstStyle/>
          <a:p>
            <a:pPr marL="0" indent="0">
              <a:buNone/>
            </a:pPr>
            <a:r>
              <a:rPr lang="fr-FR" sz="4000" dirty="0"/>
              <a:t>Quelles </a:t>
            </a:r>
            <a:r>
              <a:rPr lang="fr-FR" sz="4000" b="1" dirty="0"/>
              <a:t>démarches concrètes </a:t>
            </a:r>
            <a:r>
              <a:rPr lang="fr-FR" sz="4000" dirty="0"/>
              <a:t>dois-je entreprendre pour obtenir l’agrément en tant que maître de stage et service de stage agréé ?</a:t>
            </a:r>
          </a:p>
          <a:p>
            <a:r>
              <a:rPr lang="fr-FR" dirty="0"/>
              <a:t>Par formulaire électronique auprès du SPF Santé (formulaire (normalement) bientôt disponible)</a:t>
            </a:r>
          </a:p>
          <a:p>
            <a:pPr marL="857250" lvl="1" indent="-457200">
              <a:buFont typeface="Wingdings" panose="05000000000000000000" pitchFamily="2" charset="2"/>
              <a:buChar char="è"/>
            </a:pPr>
            <a:r>
              <a:rPr lang="fr-FR" dirty="0">
                <a:sym typeface="Wingdings" panose="05000000000000000000" pitchFamily="2" charset="2"/>
              </a:rPr>
              <a:t>Les demandes seront évaluées par un groupe de travail permanent du Conseil fédéral des professions des soins de santé mentale</a:t>
            </a:r>
          </a:p>
          <a:p>
            <a:pPr marL="857250" lvl="1" indent="-457200">
              <a:buFont typeface="Wingdings" panose="05000000000000000000" pitchFamily="2" charset="2"/>
              <a:buChar char="è"/>
            </a:pPr>
            <a:r>
              <a:rPr lang="fr-FR" dirty="0">
                <a:sym typeface="Wingdings" panose="05000000000000000000" pitchFamily="2" charset="2"/>
              </a:rPr>
              <a:t>Le Conseil fédéral donnera son avis au Ministre de la Santé publique dans les 60 jours et celui-ci se prononcera alors finalement sur la reconnaissance</a:t>
            </a:r>
          </a:p>
          <a:p>
            <a:pPr marL="857250" lvl="1" indent="-457200">
              <a:buFont typeface="Wingdings" panose="05000000000000000000" pitchFamily="2" charset="2"/>
              <a:buChar char="è"/>
            </a:pPr>
            <a:endParaRPr lang="fr-FR" dirty="0">
              <a:sym typeface="Wingdings" panose="05000000000000000000" pitchFamily="2" charset="2"/>
            </a:endParaRPr>
          </a:p>
          <a:p>
            <a:r>
              <a:rPr lang="fr-FR" dirty="0">
                <a:sym typeface="Wingdings" panose="05000000000000000000" pitchFamily="2" charset="2"/>
              </a:rPr>
              <a:t>Réponse aussi par voie électronique</a:t>
            </a:r>
          </a:p>
          <a:p>
            <a:endParaRPr lang="fr-FR" sz="4000" dirty="0"/>
          </a:p>
          <a:p>
            <a:endParaRPr lang="fr-BE" dirty="0"/>
          </a:p>
        </p:txBody>
      </p:sp>
      <p:sp>
        <p:nvSpPr>
          <p:cNvPr id="5" name="Tijdelijke aanduiding voor dianummer 3">
            <a:extLst>
              <a:ext uri="{FF2B5EF4-FFF2-40B4-BE49-F238E27FC236}">
                <a16:creationId xmlns:a16="http://schemas.microsoft.com/office/drawing/2014/main" id="{06A7CE24-1A40-4100-94ED-7CFAFEBBF2D7}"/>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38</a:t>
            </a:fld>
            <a:endParaRPr lang="en-US" dirty="0">
              <a:solidFill>
                <a:schemeClr val="tx1"/>
              </a:solidFill>
            </a:endParaRPr>
          </a:p>
        </p:txBody>
      </p:sp>
    </p:spTree>
    <p:extLst>
      <p:ext uri="{BB962C8B-B14F-4D97-AF65-F5344CB8AC3E}">
        <p14:creationId xmlns:p14="http://schemas.microsoft.com/office/powerpoint/2010/main" val="844618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F9607-4CCD-4F05-A5DE-659E25BB33E9}"/>
              </a:ext>
            </a:extLst>
          </p:cNvPr>
          <p:cNvSpPr>
            <a:spLocks noGrp="1"/>
          </p:cNvSpPr>
          <p:nvPr>
            <p:ph type="title"/>
          </p:nvPr>
        </p:nvSpPr>
        <p:spPr/>
        <p:txBody>
          <a:bodyPr/>
          <a:lstStyle/>
          <a:p>
            <a:r>
              <a:rPr lang="nl-BE" dirty="0"/>
              <a:t>Stage </a:t>
            </a:r>
            <a:r>
              <a:rPr lang="nl-BE" dirty="0" err="1"/>
              <a:t>professionnel</a:t>
            </a:r>
            <a:endParaRPr lang="nl-BE" dirty="0"/>
          </a:p>
        </p:txBody>
      </p:sp>
      <p:sp>
        <p:nvSpPr>
          <p:cNvPr id="4" name="Espace réservé du contenu 3">
            <a:extLst>
              <a:ext uri="{FF2B5EF4-FFF2-40B4-BE49-F238E27FC236}">
                <a16:creationId xmlns:a16="http://schemas.microsoft.com/office/drawing/2014/main" id="{39604B26-0433-468A-8CB1-07F23D6393FC}"/>
              </a:ext>
            </a:extLst>
          </p:cNvPr>
          <p:cNvSpPr>
            <a:spLocks noGrp="1"/>
          </p:cNvSpPr>
          <p:nvPr>
            <p:ph idx="1"/>
          </p:nvPr>
        </p:nvSpPr>
        <p:spPr/>
        <p:txBody>
          <a:bodyPr>
            <a:normAutofit fontScale="92500" lnSpcReduction="20000"/>
          </a:bodyPr>
          <a:lstStyle/>
          <a:p>
            <a:pPr marL="0" indent="0">
              <a:buNone/>
            </a:pPr>
            <a:r>
              <a:rPr lang="fr-FR" dirty="0"/>
              <a:t>Qui </a:t>
            </a:r>
            <a:r>
              <a:rPr lang="fr-FR" b="1" dirty="0"/>
              <a:t>supervise</a:t>
            </a:r>
            <a:r>
              <a:rPr lang="fr-FR" dirty="0"/>
              <a:t> les maîtres de stage et les services de stage agréés ?</a:t>
            </a:r>
          </a:p>
          <a:p>
            <a:pPr marL="0" indent="0">
              <a:buNone/>
            </a:pPr>
            <a:r>
              <a:rPr lang="fr-FR" sz="2200" b="1" dirty="0"/>
              <a:t>Le SPF Santé Publique :</a:t>
            </a:r>
            <a:r>
              <a:rPr lang="fr-FR" sz="2200" dirty="0"/>
              <a:t> l’agrément de « maître de stage agrée » ou de « service de stage agréé » peut être retiré dans les deux cas suivants :</a:t>
            </a:r>
          </a:p>
          <a:p>
            <a:pPr marL="800100" lvl="1" indent="-342900">
              <a:buFont typeface="+mj-lt"/>
              <a:buAutoNum type="arabicParenR"/>
            </a:pPr>
            <a:r>
              <a:rPr lang="fr-FR" sz="2000" dirty="0"/>
              <a:t>Dans le cas où le maître de stage ou le service de stage ne répond plus aux critères établis</a:t>
            </a:r>
          </a:p>
          <a:p>
            <a:pPr marL="800100" lvl="1" indent="-342900">
              <a:buFont typeface="+mj-lt"/>
              <a:buAutoNum type="arabicParenR"/>
            </a:pPr>
            <a:r>
              <a:rPr lang="fr-FR" sz="2000" dirty="0"/>
              <a:t>Dans le cas où le maître de stage a fait l'objet de mesures ou de sanctions à caractère pénal, disciplinaire ou administratif</a:t>
            </a:r>
          </a:p>
          <a:p>
            <a:pPr marL="0" indent="0">
              <a:buNone/>
            </a:pPr>
            <a:r>
              <a:rPr lang="fr-FR" dirty="0"/>
              <a:t>Pour </a:t>
            </a:r>
            <a:r>
              <a:rPr lang="fr-FR" b="1" dirty="0"/>
              <a:t>quelle période </a:t>
            </a:r>
            <a:r>
              <a:rPr lang="fr-FR" dirty="0"/>
              <a:t>de temps l’agrément en tant que "maître de stage agréé" ou "service de stage agréé" s'applique-t-elle et cette période </a:t>
            </a:r>
            <a:r>
              <a:rPr lang="fr-FR" b="1" dirty="0"/>
              <a:t>peut-elle être renouvelée </a:t>
            </a:r>
            <a:r>
              <a:rPr lang="fr-FR" dirty="0"/>
              <a:t>?</a:t>
            </a:r>
          </a:p>
          <a:p>
            <a:pPr marL="914400" lvl="1" indent="-457200">
              <a:buFont typeface="Courier New" panose="02070309020205020404" pitchFamily="49" charset="0"/>
              <a:buChar char="o"/>
            </a:pPr>
            <a:r>
              <a:rPr lang="fr-FR" sz="3200" dirty="0"/>
              <a:t>5 ans</a:t>
            </a:r>
          </a:p>
          <a:p>
            <a:pPr marL="914400" lvl="1" indent="-457200">
              <a:buFont typeface="Courier New" panose="02070309020205020404" pitchFamily="49" charset="0"/>
              <a:buChar char="o"/>
            </a:pPr>
            <a:r>
              <a:rPr lang="fr-FR" sz="3200" dirty="0"/>
              <a:t>Renouvelable </a:t>
            </a:r>
          </a:p>
          <a:p>
            <a:endParaRPr lang="fr-BE" dirty="0"/>
          </a:p>
        </p:txBody>
      </p:sp>
      <p:sp>
        <p:nvSpPr>
          <p:cNvPr id="5" name="Tijdelijke aanduiding voor dianummer 3">
            <a:extLst>
              <a:ext uri="{FF2B5EF4-FFF2-40B4-BE49-F238E27FC236}">
                <a16:creationId xmlns:a16="http://schemas.microsoft.com/office/drawing/2014/main" id="{50B8FC42-A22E-4E27-AF29-A82A797635AC}"/>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39</a:t>
            </a:fld>
            <a:endParaRPr lang="en-US" dirty="0">
              <a:solidFill>
                <a:schemeClr val="tx1"/>
              </a:solidFill>
            </a:endParaRPr>
          </a:p>
        </p:txBody>
      </p:sp>
    </p:spTree>
    <p:extLst>
      <p:ext uri="{BB962C8B-B14F-4D97-AF65-F5344CB8AC3E}">
        <p14:creationId xmlns:p14="http://schemas.microsoft.com/office/powerpoint/2010/main" val="259269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b="1" dirty="0">
                <a:solidFill>
                  <a:srgbClr val="14658C"/>
                </a:solidFill>
              </a:rPr>
              <a:t>II. La Commission des Psychologues</a:t>
            </a:r>
          </a:p>
        </p:txBody>
      </p:sp>
      <p:sp>
        <p:nvSpPr>
          <p:cNvPr id="3" name="Tijdelijke aanduiding voor inhoud 2"/>
          <p:cNvSpPr>
            <a:spLocks noGrp="1"/>
          </p:cNvSpPr>
          <p:nvPr>
            <p:ph idx="1"/>
          </p:nvPr>
        </p:nvSpPr>
        <p:spPr>
          <a:xfrm>
            <a:off x="2161524" y="1600199"/>
            <a:ext cx="9407084" cy="4525963"/>
          </a:xfrm>
        </p:spPr>
        <p:txBody>
          <a:bodyPr>
            <a:normAutofit fontScale="85000" lnSpcReduction="20000"/>
          </a:bodyPr>
          <a:lstStyle/>
          <a:p>
            <a:pPr defTabSz="914400" eaLnBrk="0" fontAlgn="base" hangingPunct="0">
              <a:lnSpc>
                <a:spcPct val="120000"/>
              </a:lnSpc>
              <a:spcAft>
                <a:spcPct val="0"/>
              </a:spcAft>
              <a:buFontTx/>
              <a:buChar char="•"/>
              <a:defRPr/>
            </a:pPr>
            <a:r>
              <a:rPr lang="fr-BE" altLang="fr-FR" sz="2800" b="1" kern="0" dirty="0">
                <a:solidFill>
                  <a:srgbClr val="000000"/>
                </a:solidFill>
                <a:latin typeface="Raleway" panose="020B0503030101060003"/>
              </a:rPr>
              <a:t>Loi du 8 novembre 1993 protégeant le titre de psychologue</a:t>
            </a:r>
            <a:br>
              <a:rPr lang="fr-BE" altLang="fr-FR" sz="2800" kern="0" dirty="0">
                <a:solidFill>
                  <a:srgbClr val="000000"/>
                </a:solidFill>
                <a:latin typeface="Raleway" panose="020B0503030101060003"/>
              </a:rPr>
            </a:br>
            <a:endParaRPr lang="fr-BE" altLang="fr-FR" sz="2800" kern="0" dirty="0">
              <a:solidFill>
                <a:srgbClr val="000000"/>
              </a:solidFill>
              <a:latin typeface="Raleway" panose="020B0503030101060003"/>
            </a:endParaRPr>
          </a:p>
          <a:p>
            <a:pPr defTabSz="914400" eaLnBrk="0" fontAlgn="base" hangingPunct="0">
              <a:lnSpc>
                <a:spcPct val="120000"/>
              </a:lnSpc>
              <a:spcAft>
                <a:spcPct val="0"/>
              </a:spcAft>
              <a:buFontTx/>
              <a:buChar char="•"/>
              <a:defRPr/>
            </a:pPr>
            <a:r>
              <a:rPr lang="fr-BE" altLang="fr-FR" sz="2800" kern="0" dirty="0">
                <a:solidFill>
                  <a:srgbClr val="000000"/>
                </a:solidFill>
                <a:latin typeface="Raleway" panose="020B0503030101060003"/>
              </a:rPr>
              <a:t>Organisme public indépendant – niveau fédéral </a:t>
            </a:r>
          </a:p>
          <a:p>
            <a:pPr lvl="1" defTabSz="914400" eaLnBrk="0" fontAlgn="base" hangingPunct="0">
              <a:lnSpc>
                <a:spcPct val="120000"/>
              </a:lnSpc>
              <a:spcAft>
                <a:spcPct val="0"/>
              </a:spcAft>
              <a:buFont typeface="Arial" panose="020B0604020202020204" pitchFamily="34" charset="0"/>
              <a:buChar char="•"/>
              <a:defRPr/>
            </a:pPr>
            <a:r>
              <a:rPr lang="fr-BE" altLang="fr-FR" sz="2400" kern="0" dirty="0">
                <a:solidFill>
                  <a:srgbClr val="000000"/>
                </a:solidFill>
                <a:latin typeface="Raleway" panose="020B0503030101060003"/>
              </a:rPr>
              <a:t>Missions d’intérêt public</a:t>
            </a:r>
          </a:p>
          <a:p>
            <a:pPr marL="0" indent="0" defTabSz="914400" eaLnBrk="0" fontAlgn="base" hangingPunct="0">
              <a:lnSpc>
                <a:spcPct val="120000"/>
              </a:lnSpc>
              <a:spcAft>
                <a:spcPct val="0"/>
              </a:spcAft>
              <a:buNone/>
              <a:defRPr/>
            </a:pPr>
            <a:endParaRPr lang="fr-BE" altLang="fr-FR" sz="2800" kern="0" dirty="0">
              <a:solidFill>
                <a:srgbClr val="000000"/>
              </a:solidFill>
              <a:latin typeface="Raleway" panose="020B0503030101060003"/>
            </a:endParaRPr>
          </a:p>
          <a:p>
            <a:pPr defTabSz="914400" eaLnBrk="0" fontAlgn="base" hangingPunct="0">
              <a:lnSpc>
                <a:spcPct val="120000"/>
              </a:lnSpc>
              <a:spcAft>
                <a:spcPct val="0"/>
              </a:spcAft>
              <a:buFontTx/>
              <a:buChar char="•"/>
              <a:defRPr/>
            </a:pPr>
            <a:r>
              <a:rPr lang="fr-BE" altLang="fr-FR" sz="2800" kern="0" dirty="0">
                <a:solidFill>
                  <a:srgbClr val="000000"/>
                </a:solidFill>
                <a:latin typeface="Raleway" panose="020B0503030101060003"/>
              </a:rPr>
              <a:t>Ministre de tutelle : Ministre des Classes moyennes, David Clarinval</a:t>
            </a:r>
            <a:br>
              <a:rPr lang="fr-BE" altLang="fr-FR" sz="2800" kern="0" dirty="0">
                <a:solidFill>
                  <a:srgbClr val="000000"/>
                </a:solidFill>
                <a:latin typeface="Raleway" panose="020B0503030101060003"/>
              </a:rPr>
            </a:br>
            <a:endParaRPr lang="fr-BE" altLang="fr-FR" sz="2800" kern="0" dirty="0">
              <a:solidFill>
                <a:srgbClr val="000000"/>
              </a:solidFill>
              <a:latin typeface="Raleway" panose="020B0503030101060003"/>
            </a:endParaRPr>
          </a:p>
          <a:p>
            <a:pPr defTabSz="914400" eaLnBrk="0" fontAlgn="base" hangingPunct="0">
              <a:lnSpc>
                <a:spcPct val="120000"/>
              </a:lnSpc>
              <a:spcAft>
                <a:spcPct val="0"/>
              </a:spcAft>
              <a:buFontTx/>
              <a:buChar char="•"/>
              <a:defRPr/>
            </a:pPr>
            <a:r>
              <a:rPr lang="fr-BE" altLang="fr-FR" sz="2800" b="1" kern="0" dirty="0">
                <a:solidFill>
                  <a:srgbClr val="000000"/>
                </a:solidFill>
                <a:latin typeface="Raleway" panose="020B0503030101060003"/>
              </a:rPr>
              <a:t>Instance compétente pour tous les psychologues</a:t>
            </a:r>
          </a:p>
          <a:p>
            <a:pPr lvl="1" defTabSz="914400" eaLnBrk="0" fontAlgn="base" hangingPunct="0">
              <a:lnSpc>
                <a:spcPct val="120000"/>
              </a:lnSpc>
              <a:spcAft>
                <a:spcPct val="0"/>
              </a:spcAft>
              <a:defRPr/>
            </a:pPr>
            <a:r>
              <a:rPr lang="fr-BE" altLang="fr-FR" sz="2400" kern="0" dirty="0">
                <a:solidFill>
                  <a:srgbClr val="000000"/>
                </a:solidFill>
                <a:latin typeface="Raleway" panose="020B0503030101060003"/>
              </a:rPr>
              <a:t>Indépendamment de leur statut</a:t>
            </a:r>
          </a:p>
          <a:p>
            <a:pPr lvl="1" defTabSz="914400" eaLnBrk="0" fontAlgn="base" hangingPunct="0">
              <a:lnSpc>
                <a:spcPct val="120000"/>
              </a:lnSpc>
              <a:spcAft>
                <a:spcPct val="0"/>
              </a:spcAft>
              <a:defRPr/>
            </a:pPr>
            <a:r>
              <a:rPr lang="fr-BE" altLang="fr-FR" sz="2400" kern="0" dirty="0">
                <a:solidFill>
                  <a:srgbClr val="000000"/>
                </a:solidFill>
                <a:latin typeface="Raleway" panose="020B0503030101060003"/>
              </a:rPr>
              <a:t>Indépendamment de leur secteur</a:t>
            </a:r>
          </a:p>
          <a:p>
            <a:endParaRPr lang="fr-BE" dirty="0">
              <a:latin typeface="Raleway" panose="020B0503030101060003"/>
            </a:endParaRPr>
          </a:p>
        </p:txBody>
      </p:sp>
      <p:pic>
        <p:nvPicPr>
          <p:cNvPr id="5" name="Picture 3">
            <a:extLst>
              <a:ext uri="{FF2B5EF4-FFF2-40B4-BE49-F238E27FC236}">
                <a16:creationId xmlns:a16="http://schemas.microsoft.com/office/drawing/2014/main" id="{0C54F924-E8A2-4EA2-B671-DC3647DF030F}"/>
              </a:ext>
            </a:extLst>
          </p:cNvPr>
          <p:cNvPicPr>
            <a:picLocks/>
          </p:cNvPicPr>
          <p:nvPr/>
        </p:nvPicPr>
        <p:blipFill>
          <a:blip r:embed="rId2"/>
          <a:srcRect/>
          <a:stretch/>
        </p:blipFill>
        <p:spPr bwMode="auto">
          <a:xfrm>
            <a:off x="549255" y="4872872"/>
            <a:ext cx="1252967" cy="124074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Elections">
            <a:extLst>
              <a:ext uri="{FF2B5EF4-FFF2-40B4-BE49-F238E27FC236}">
                <a16:creationId xmlns:a16="http://schemas.microsoft.com/office/drawing/2014/main" id="{95C71813-C161-4DCD-B8E1-D88BF533DC74}"/>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85994" y="3140047"/>
            <a:ext cx="1579488" cy="1585097"/>
          </a:xfrm>
          <a:prstGeom prst="ellipse">
            <a:avLst/>
          </a:prstGeom>
          <a:ln>
            <a:noFill/>
          </a:ln>
          <a:effectLst/>
          <a:extLst>
            <a:ext uri="{909E8E84-426E-40DD-AFC4-6F175D3DCCD1}">
              <a14:hiddenFill xmlns:a14="http://schemas.microsoft.com/office/drawing/2010/main">
                <a:solidFill>
                  <a:srgbClr val="FFFFFF"/>
                </a:solidFill>
              </a14:hiddenFill>
            </a:ext>
          </a:extLst>
        </p:spPr>
      </p:pic>
      <p:grpSp>
        <p:nvGrpSpPr>
          <p:cNvPr id="8" name="Groupe 7">
            <a:extLst>
              <a:ext uri="{FF2B5EF4-FFF2-40B4-BE49-F238E27FC236}">
                <a16:creationId xmlns:a16="http://schemas.microsoft.com/office/drawing/2014/main" id="{080B8C70-158E-40A3-A18F-268134613AEA}"/>
              </a:ext>
            </a:extLst>
          </p:cNvPr>
          <p:cNvGrpSpPr/>
          <p:nvPr/>
        </p:nvGrpSpPr>
        <p:grpSpPr>
          <a:xfrm>
            <a:off x="189952" y="1600199"/>
            <a:ext cx="1971572" cy="1407184"/>
            <a:chOff x="9695116" y="1340768"/>
            <a:chExt cx="2161524" cy="1542760"/>
          </a:xfrm>
        </p:grpSpPr>
        <p:pic>
          <p:nvPicPr>
            <p:cNvPr id="2052" name="Picture 4" descr="Présentation">
              <a:extLst>
                <a:ext uri="{FF2B5EF4-FFF2-40B4-BE49-F238E27FC236}">
                  <a16:creationId xmlns:a16="http://schemas.microsoft.com/office/drawing/2014/main" id="{BE5138DA-28F3-448B-A09D-6E121B997D9C}"/>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9695116" y="1340768"/>
              <a:ext cx="2161524" cy="15427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echte verbindingslijn 6">
              <a:extLst>
                <a:ext uri="{FF2B5EF4-FFF2-40B4-BE49-F238E27FC236}">
                  <a16:creationId xmlns:a16="http://schemas.microsoft.com/office/drawing/2014/main" id="{CB448604-C1EC-4DED-9A8A-24F51A1240DA}"/>
                </a:ext>
              </a:extLst>
            </p:cNvPr>
            <p:cNvCxnSpPr/>
            <p:nvPr/>
          </p:nvCxnSpPr>
          <p:spPr>
            <a:xfrm>
              <a:off x="10509261" y="1960488"/>
              <a:ext cx="612000"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10" name="Rechte verbindingslijn 6">
              <a:extLst>
                <a:ext uri="{FF2B5EF4-FFF2-40B4-BE49-F238E27FC236}">
                  <a16:creationId xmlns:a16="http://schemas.microsoft.com/office/drawing/2014/main" id="{152A3E22-B4F1-4654-8DE4-32738FD98F77}"/>
                </a:ext>
              </a:extLst>
            </p:cNvPr>
            <p:cNvCxnSpPr/>
            <p:nvPr/>
          </p:nvCxnSpPr>
          <p:spPr>
            <a:xfrm>
              <a:off x="10892184" y="2291048"/>
              <a:ext cx="396000" cy="0"/>
            </a:xfrm>
            <a:prstGeom prst="line">
              <a:avLst/>
            </a:prstGeom>
            <a:ln w="76200"/>
          </p:spPr>
          <p:style>
            <a:lnRef idx="2">
              <a:schemeClr val="dk1"/>
            </a:lnRef>
            <a:fillRef idx="0">
              <a:schemeClr val="dk1"/>
            </a:fillRef>
            <a:effectRef idx="1">
              <a:schemeClr val="dk1"/>
            </a:effectRef>
            <a:fontRef idx="minor">
              <a:schemeClr val="tx1"/>
            </a:fontRef>
          </p:style>
        </p:cxnSp>
      </p:grpSp>
      <p:sp>
        <p:nvSpPr>
          <p:cNvPr id="12" name="Slide Number Placeholder 5">
            <a:extLst>
              <a:ext uri="{FF2B5EF4-FFF2-40B4-BE49-F238E27FC236}">
                <a16:creationId xmlns:a16="http://schemas.microsoft.com/office/drawing/2014/main" id="{2C7571C3-991B-4FE4-8649-DAA96E515F69}"/>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pPr/>
              <a:t>4</a:t>
            </a:fld>
            <a:endParaRPr lang="en-US"/>
          </a:p>
        </p:txBody>
      </p:sp>
    </p:spTree>
    <p:extLst>
      <p:ext uri="{BB962C8B-B14F-4D97-AF65-F5344CB8AC3E}">
        <p14:creationId xmlns:p14="http://schemas.microsoft.com/office/powerpoint/2010/main" val="3756253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14531-087D-4CE7-991E-04EA4A67EC1C}"/>
              </a:ext>
            </a:extLst>
          </p:cNvPr>
          <p:cNvSpPr>
            <a:spLocks noGrp="1"/>
          </p:cNvSpPr>
          <p:nvPr>
            <p:ph type="title"/>
          </p:nvPr>
        </p:nvSpPr>
        <p:spPr/>
        <p:txBody>
          <a:bodyPr/>
          <a:lstStyle/>
          <a:p>
            <a:r>
              <a:rPr lang="fr-FR" dirty="0"/>
              <a:t>Agrément</a:t>
            </a:r>
          </a:p>
        </p:txBody>
      </p:sp>
      <p:sp>
        <p:nvSpPr>
          <p:cNvPr id="5" name="Espace réservé du contenu 4">
            <a:extLst>
              <a:ext uri="{FF2B5EF4-FFF2-40B4-BE49-F238E27FC236}">
                <a16:creationId xmlns:a16="http://schemas.microsoft.com/office/drawing/2014/main" id="{ED82E3E3-A713-4DAE-BFD4-2AD124FDFF8E}"/>
              </a:ext>
            </a:extLst>
          </p:cNvPr>
          <p:cNvSpPr>
            <a:spLocks noGrp="1"/>
          </p:cNvSpPr>
          <p:nvPr>
            <p:ph idx="1"/>
          </p:nvPr>
        </p:nvSpPr>
        <p:spPr/>
        <p:txBody>
          <a:bodyPr>
            <a:normAutofit fontScale="92500"/>
          </a:bodyPr>
          <a:lstStyle/>
          <a:p>
            <a:pPr marL="285750" indent="-285750">
              <a:buFont typeface="Arial" panose="020B0604020202020204" pitchFamily="34" charset="0"/>
              <a:buChar char="•"/>
            </a:pPr>
            <a:r>
              <a:rPr lang="fr-BE" dirty="0">
                <a:solidFill>
                  <a:srgbClr val="14658C"/>
                </a:solidFill>
              </a:rPr>
              <a:t>Instance compétente ?</a:t>
            </a:r>
          </a:p>
          <a:p>
            <a:pPr marL="0" indent="0">
              <a:buNone/>
            </a:pPr>
            <a:r>
              <a:rPr lang="fr-BE" b="1" dirty="0">
                <a:solidFill>
                  <a:srgbClr val="982414"/>
                </a:solidFill>
              </a:rPr>
              <a:t>Communautés</a:t>
            </a:r>
            <a:r>
              <a:rPr lang="fr-BE" b="1" dirty="0">
                <a:solidFill>
                  <a:srgbClr val="3C3D3C"/>
                </a:solidFill>
              </a:rPr>
              <a:t> </a:t>
            </a:r>
            <a:r>
              <a:rPr lang="fr-BE" dirty="0"/>
              <a:t>: Fédération Wallonie-Bruxelles / Communauté germanophone / </a:t>
            </a:r>
            <a:r>
              <a:rPr lang="nl-NL" dirty="0"/>
              <a:t>Agentschap Zorg en Gezondheid</a:t>
            </a:r>
            <a:endParaRPr lang="fr-BE" dirty="0"/>
          </a:p>
          <a:p>
            <a:pPr marL="285750" indent="-285750">
              <a:buFont typeface="Arial" panose="020B0604020202020204" pitchFamily="34" charset="0"/>
              <a:buChar char="•"/>
            </a:pPr>
            <a:r>
              <a:rPr lang="fr-BE" dirty="0">
                <a:solidFill>
                  <a:srgbClr val="14658C"/>
                </a:solidFill>
              </a:rPr>
              <a:t>Qu’est-ce que cela signifie ? </a:t>
            </a:r>
          </a:p>
          <a:p>
            <a:pPr marL="0" indent="0">
              <a:buNone/>
            </a:pPr>
            <a:r>
              <a:rPr lang="fr-BE" b="1" dirty="0">
                <a:solidFill>
                  <a:srgbClr val="982414"/>
                </a:solidFill>
              </a:rPr>
              <a:t>Vérifiez que vous avez les bonnes qualifications et compétences</a:t>
            </a:r>
          </a:p>
          <a:p>
            <a:pPr>
              <a:buFont typeface="Arial" panose="020B0604020202020204" pitchFamily="34" charset="0"/>
              <a:buChar char="•"/>
            </a:pPr>
            <a:r>
              <a:rPr lang="fr-BE" dirty="0">
                <a:solidFill>
                  <a:srgbClr val="14658C"/>
                </a:solidFill>
              </a:rPr>
              <a:t>Qui en assure le contrôle ?</a:t>
            </a:r>
          </a:p>
          <a:p>
            <a:pPr marL="0" indent="0">
              <a:buNone/>
            </a:pPr>
            <a:r>
              <a:rPr lang="fr-BE" dirty="0"/>
              <a:t>A l’avenir : pas encore de clarté</a:t>
            </a:r>
          </a:p>
          <a:p>
            <a:endParaRPr lang="fr-BE" dirty="0"/>
          </a:p>
          <a:p>
            <a:endParaRPr lang="fr-BE" dirty="0"/>
          </a:p>
        </p:txBody>
      </p:sp>
      <p:sp>
        <p:nvSpPr>
          <p:cNvPr id="4" name="Tijdelijke aanduiding voor dianummer 3">
            <a:extLst>
              <a:ext uri="{FF2B5EF4-FFF2-40B4-BE49-F238E27FC236}">
                <a16:creationId xmlns:a16="http://schemas.microsoft.com/office/drawing/2014/main" id="{29779B28-73C0-4DA0-A59D-CBD8AC9754F1}"/>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40</a:t>
            </a:fld>
            <a:endParaRPr lang="en-US" dirty="0">
              <a:solidFill>
                <a:schemeClr val="tx1"/>
              </a:solidFill>
            </a:endParaRPr>
          </a:p>
        </p:txBody>
      </p:sp>
    </p:spTree>
    <p:extLst>
      <p:ext uri="{BB962C8B-B14F-4D97-AF65-F5344CB8AC3E}">
        <p14:creationId xmlns:p14="http://schemas.microsoft.com/office/powerpoint/2010/main" val="3769326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Questions Should You Ask During the Product Lifecycle? | Machine Design">
            <a:extLst>
              <a:ext uri="{FF2B5EF4-FFF2-40B4-BE49-F238E27FC236}">
                <a16:creationId xmlns:a16="http://schemas.microsoft.com/office/drawing/2014/main" id="{8EF76133-6F1B-4979-BC8B-95E4394B4210}"/>
              </a:ext>
            </a:extLst>
          </p:cNvPr>
          <p:cNvPicPr>
            <a:picLocks noChangeArrowheads="1"/>
          </p:cNvPicPr>
          <p:nvPr/>
        </p:nvPicPr>
        <p:blipFill rotWithShape="1">
          <a:blip r:embed="rId2" cstate="hqprint">
            <a:extLst>
              <a:ext uri="{28A0092B-C50C-407E-A947-70E740481C1C}">
                <a14:useLocalDpi xmlns:a14="http://schemas.microsoft.com/office/drawing/2010/main"/>
              </a:ext>
            </a:extLst>
          </a:blip>
          <a:srcRect t="2273" b="14068"/>
          <a:stretch/>
        </p:blipFill>
        <p:spPr bwMode="auto">
          <a:xfrm>
            <a:off x="0" y="1556792"/>
            <a:ext cx="12216680" cy="530120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8B3F4B3-3DDD-40BC-A76D-466DC1340531}"/>
              </a:ext>
            </a:extLst>
          </p:cNvPr>
          <p:cNvSpPr txBox="1"/>
          <p:nvPr/>
        </p:nvSpPr>
        <p:spPr>
          <a:xfrm>
            <a:off x="1271464" y="764704"/>
            <a:ext cx="9793088" cy="584775"/>
          </a:xfrm>
          <a:prstGeom prst="rect">
            <a:avLst/>
          </a:prstGeom>
          <a:noFill/>
        </p:spPr>
        <p:txBody>
          <a:bodyPr wrap="square" rtlCol="0">
            <a:spAutoFit/>
          </a:bodyPr>
          <a:lstStyle/>
          <a:p>
            <a:pPr algn="ctr"/>
            <a:r>
              <a:rPr lang="fr-FR" sz="3200" dirty="0">
                <a:solidFill>
                  <a:srgbClr val="14658C"/>
                </a:solidFill>
              </a:rPr>
              <a:t>Questions quant à </a:t>
            </a:r>
            <a:r>
              <a:rPr lang="fr-FR" sz="3200" b="1" dirty="0">
                <a:solidFill>
                  <a:srgbClr val="14658C"/>
                </a:solidFill>
              </a:rPr>
              <a:t>l’évolution de la psychologie clinique </a:t>
            </a:r>
            <a:r>
              <a:rPr lang="fr-FR" sz="3200" dirty="0">
                <a:solidFill>
                  <a:srgbClr val="14658C"/>
                </a:solidFill>
              </a:rPr>
              <a:t>?</a:t>
            </a:r>
          </a:p>
        </p:txBody>
      </p:sp>
      <p:sp>
        <p:nvSpPr>
          <p:cNvPr id="5" name="Tijdelijke aanduiding voor dianummer 3">
            <a:extLst>
              <a:ext uri="{FF2B5EF4-FFF2-40B4-BE49-F238E27FC236}">
                <a16:creationId xmlns:a16="http://schemas.microsoft.com/office/drawing/2014/main" id="{5DB4F7F7-C213-4FDD-A6C9-771BCE17E99D}"/>
              </a:ext>
            </a:extLst>
          </p:cNvPr>
          <p:cNvSpPr>
            <a:spLocks noGrp="1"/>
          </p:cNvSpPr>
          <p:nvPr>
            <p:ph type="sldNum" sz="quarter" idx="12"/>
          </p:nvPr>
        </p:nvSpPr>
        <p:spPr/>
        <p:txBody>
          <a:bodyPr/>
          <a:lstStyle/>
          <a:p>
            <a:fld id="{AB9BA22D-6AEC-3242-A2AC-34A44852A67A}" type="slidenum">
              <a:rPr lang="en-US" smtClean="0">
                <a:solidFill>
                  <a:schemeClr val="tx1"/>
                </a:solidFill>
              </a:rPr>
              <a:pPr/>
              <a:t>41</a:t>
            </a:fld>
            <a:endParaRPr lang="en-US" dirty="0">
              <a:solidFill>
                <a:schemeClr val="tx1"/>
              </a:solidFill>
            </a:endParaRPr>
          </a:p>
        </p:txBody>
      </p:sp>
    </p:spTree>
    <p:extLst>
      <p:ext uri="{BB962C8B-B14F-4D97-AF65-F5344CB8AC3E}">
        <p14:creationId xmlns:p14="http://schemas.microsoft.com/office/powerpoint/2010/main" val="3668227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78095-F951-4360-85E7-F1EC9BA8F0B5}"/>
              </a:ext>
            </a:extLst>
          </p:cNvPr>
          <p:cNvSpPr>
            <a:spLocks noGrp="1"/>
          </p:cNvSpPr>
          <p:nvPr>
            <p:ph type="title"/>
          </p:nvPr>
        </p:nvSpPr>
        <p:spPr/>
        <p:txBody>
          <a:bodyPr/>
          <a:lstStyle/>
          <a:p>
            <a:r>
              <a:rPr lang="fr-BE" b="1">
                <a:solidFill>
                  <a:srgbClr val="14658C"/>
                </a:solidFill>
              </a:rPr>
              <a:t>IV. L’exercice de la psychothérapie</a:t>
            </a:r>
          </a:p>
        </p:txBody>
      </p:sp>
      <p:sp>
        <p:nvSpPr>
          <p:cNvPr id="3" name="Tekstvak 2">
            <a:extLst>
              <a:ext uri="{FF2B5EF4-FFF2-40B4-BE49-F238E27FC236}">
                <a16:creationId xmlns:a16="http://schemas.microsoft.com/office/drawing/2014/main" id="{52BFCBF6-A367-437B-958E-A90965E31688}"/>
              </a:ext>
            </a:extLst>
          </p:cNvPr>
          <p:cNvSpPr txBox="1"/>
          <p:nvPr/>
        </p:nvSpPr>
        <p:spPr>
          <a:xfrm>
            <a:off x="407368" y="1556792"/>
            <a:ext cx="11377264" cy="4616648"/>
          </a:xfrm>
          <a:prstGeom prst="rect">
            <a:avLst/>
          </a:prstGeom>
          <a:noFill/>
        </p:spPr>
        <p:txBody>
          <a:bodyPr wrap="square" rtlCol="0">
            <a:spAutoFit/>
          </a:bodyPr>
          <a:lstStyle/>
          <a:p>
            <a:r>
              <a:rPr lang="fr-BE" sz="3200" b="1" dirty="0"/>
              <a:t>Exercice de la psychothérapie</a:t>
            </a:r>
            <a:r>
              <a:rPr lang="fr-BE" sz="3200" dirty="0"/>
              <a:t> protégé et défini dans la LEPPS</a:t>
            </a:r>
          </a:p>
          <a:p>
            <a:r>
              <a:rPr lang="fr-BE" sz="2000" dirty="0"/>
              <a:t>	</a:t>
            </a:r>
            <a:r>
              <a:rPr lang="fr-BE" sz="2000" dirty="0">
                <a:solidFill>
                  <a:schemeClr val="tx2">
                    <a:lumMod val="75000"/>
                  </a:schemeClr>
                </a:solidFill>
              </a:rPr>
              <a:t>l’article 68/2/1, §1 </a:t>
            </a:r>
            <a:r>
              <a:rPr lang="fr-BE" sz="2000" dirty="0"/>
              <a:t>: « </a:t>
            </a:r>
            <a:r>
              <a:rPr lang="fr-BE" sz="2000" i="1" dirty="0"/>
              <a:t>La psychothérapie est une forme de traitement des soins de santé qui utilise, 	de façon logique et systématique, un ensemble cohérent de moyens psychologiques (interventions), qui 	sont ancrés dans un cadre de référence psychologique et scientifique, et qui requièrent une collaboration 	interdisciplinaire.</a:t>
            </a:r>
            <a:r>
              <a:rPr lang="fr-BE" sz="2000" dirty="0"/>
              <a:t> » </a:t>
            </a:r>
          </a:p>
          <a:p>
            <a:endParaRPr lang="fr-BE" sz="2800" dirty="0"/>
          </a:p>
          <a:p>
            <a:r>
              <a:rPr lang="fr-BE" sz="2800" dirty="0"/>
              <a:t>Exercice de la psychothérapie réservé en premier lieu aux médecins, aux </a:t>
            </a:r>
            <a:r>
              <a:rPr lang="fr-BE" sz="2800" b="1" dirty="0"/>
              <a:t>psychologues cliniciens </a:t>
            </a:r>
            <a:r>
              <a:rPr lang="fr-BE" sz="2800" dirty="0"/>
              <a:t>et aux orthopédagogues cliniciens </a:t>
            </a:r>
            <a:br>
              <a:rPr lang="fr-BE" sz="2800" dirty="0"/>
            </a:br>
            <a:r>
              <a:rPr lang="fr-BE" sz="2800" dirty="0"/>
              <a:t>     </a:t>
            </a:r>
            <a:r>
              <a:rPr lang="fr-BE" sz="2400" dirty="0"/>
              <a:t>(Jurisprudence de la Cour Constitutionnelle)</a:t>
            </a:r>
            <a:r>
              <a:rPr lang="fr-BE" sz="2800" dirty="0"/>
              <a:t> </a:t>
            </a:r>
          </a:p>
          <a:p>
            <a:pPr marL="285750" indent="-285750">
              <a:buFont typeface="Wingdings" panose="05000000000000000000" pitchFamily="2" charset="2"/>
              <a:buChar char="è"/>
            </a:pPr>
            <a:endParaRPr lang="fr-BE" dirty="0"/>
          </a:p>
          <a:p>
            <a:r>
              <a:rPr lang="fr-BE" sz="3200" b="1" dirty="0"/>
              <a:t>Titre de psychothérapeute </a:t>
            </a:r>
            <a:r>
              <a:rPr lang="fr-BE" sz="3200" dirty="0"/>
              <a:t>non protégé par la loi </a:t>
            </a:r>
            <a:br>
              <a:rPr lang="fr-BE" sz="3200" dirty="0"/>
            </a:br>
            <a:r>
              <a:rPr lang="fr-BE" sz="2000" dirty="0"/>
              <a:t>(moyennant l’application de l’art. 1382 CC)</a:t>
            </a:r>
          </a:p>
        </p:txBody>
      </p:sp>
      <p:pic>
        <p:nvPicPr>
          <p:cNvPr id="5" name="Graphic 4" descr="Waarschuwing">
            <a:extLst>
              <a:ext uri="{FF2B5EF4-FFF2-40B4-BE49-F238E27FC236}">
                <a16:creationId xmlns:a16="http://schemas.microsoft.com/office/drawing/2014/main" id="{8D3AB334-A01B-432D-BA33-4BC1E67AE9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376" y="4613066"/>
            <a:ext cx="400110" cy="400110"/>
          </a:xfrm>
          <a:prstGeom prst="rect">
            <a:avLst/>
          </a:prstGeom>
        </p:spPr>
      </p:pic>
      <p:sp>
        <p:nvSpPr>
          <p:cNvPr id="6" name="Tijdelijke aanduiding voor dianummer 3">
            <a:extLst>
              <a:ext uri="{FF2B5EF4-FFF2-40B4-BE49-F238E27FC236}">
                <a16:creationId xmlns:a16="http://schemas.microsoft.com/office/drawing/2014/main" id="{3FDFE765-576B-4EAC-B6F0-60FFC6CCE265}"/>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42</a:t>
            </a:fld>
            <a:endParaRPr lang="en-US" dirty="0">
              <a:solidFill>
                <a:schemeClr val="tx1"/>
              </a:solidFill>
            </a:endParaRPr>
          </a:p>
        </p:txBody>
      </p:sp>
    </p:spTree>
    <p:extLst>
      <p:ext uri="{BB962C8B-B14F-4D97-AF65-F5344CB8AC3E}">
        <p14:creationId xmlns:p14="http://schemas.microsoft.com/office/powerpoint/2010/main" val="3112342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20F05C7-2A55-4921-A357-0E7C41C788F8}"/>
              </a:ext>
            </a:extLst>
          </p:cNvPr>
          <p:cNvSpPr txBox="1"/>
          <p:nvPr/>
        </p:nvSpPr>
        <p:spPr>
          <a:xfrm>
            <a:off x="1919536" y="474925"/>
            <a:ext cx="9793088" cy="2800767"/>
          </a:xfrm>
          <a:prstGeom prst="rect">
            <a:avLst/>
          </a:prstGeom>
          <a:noFill/>
        </p:spPr>
        <p:txBody>
          <a:bodyPr wrap="square" rtlCol="0">
            <a:spAutoFit/>
          </a:bodyPr>
          <a:lstStyle/>
          <a:p>
            <a:r>
              <a:rPr lang="fr-BE" sz="3200" b="1" dirty="0">
                <a:latin typeface="Raleway"/>
              </a:rPr>
              <a:t>Jurisprudence de la Cour Constitutionnelle </a:t>
            </a:r>
            <a:r>
              <a:rPr lang="fr-BE" sz="3200" dirty="0">
                <a:latin typeface="Raleway"/>
              </a:rPr>
              <a:t> </a:t>
            </a:r>
          </a:p>
          <a:p>
            <a:r>
              <a:rPr lang="fr-BE" sz="2400" dirty="0">
                <a:latin typeface="Raleway"/>
              </a:rPr>
              <a:t>La disposition selon laquelle l’exercice de la psychothérapie est réservé aux médecins, psychologues cliniciens et orthopédagogues cliniciens est </a:t>
            </a:r>
            <a:r>
              <a:rPr lang="fr-BE" sz="2400" b="1" dirty="0">
                <a:latin typeface="Raleway"/>
              </a:rPr>
              <a:t>inconstitutionnelle</a:t>
            </a:r>
            <a:r>
              <a:rPr lang="fr-BE" sz="2400" dirty="0">
                <a:latin typeface="Raleway"/>
              </a:rPr>
              <a:t> par l’absence </a:t>
            </a:r>
            <a:r>
              <a:rPr lang="fr-BE" sz="2400" b="1" dirty="0">
                <a:latin typeface="Raleway"/>
              </a:rPr>
              <a:t>de mesures transitoires </a:t>
            </a:r>
            <a:r>
              <a:rPr lang="fr-BE" sz="2400" dirty="0">
                <a:latin typeface="Raleway"/>
              </a:rPr>
              <a:t>pour des personnes exerçant déjà la psychothérapie sans être médecins, psychologues cliniciens ou orthopédagogues cliniciens.</a:t>
            </a:r>
          </a:p>
        </p:txBody>
      </p:sp>
      <p:pic>
        <p:nvPicPr>
          <p:cNvPr id="5" name="Graphic 4" descr="Waarschuwing">
            <a:extLst>
              <a:ext uri="{FF2B5EF4-FFF2-40B4-BE49-F238E27FC236}">
                <a16:creationId xmlns:a16="http://schemas.microsoft.com/office/drawing/2014/main" id="{6A5C1CC9-9D7E-4B9D-A2F7-13187B2504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9416" y="642392"/>
            <a:ext cx="914400" cy="914400"/>
          </a:xfrm>
          <a:prstGeom prst="rect">
            <a:avLst/>
          </a:prstGeom>
        </p:spPr>
      </p:pic>
      <p:sp>
        <p:nvSpPr>
          <p:cNvPr id="7" name="Tekstvak 6">
            <a:extLst>
              <a:ext uri="{FF2B5EF4-FFF2-40B4-BE49-F238E27FC236}">
                <a16:creationId xmlns:a16="http://schemas.microsoft.com/office/drawing/2014/main" id="{B2F23654-E66A-473E-BA1D-D559BBD55029}"/>
              </a:ext>
            </a:extLst>
          </p:cNvPr>
          <p:cNvSpPr txBox="1"/>
          <p:nvPr/>
        </p:nvSpPr>
        <p:spPr>
          <a:xfrm>
            <a:off x="767408" y="3789040"/>
            <a:ext cx="11089232" cy="2215991"/>
          </a:xfrm>
          <a:prstGeom prst="rect">
            <a:avLst/>
          </a:prstGeom>
          <a:noFill/>
        </p:spPr>
        <p:txBody>
          <a:bodyPr wrap="square" rtlCol="0">
            <a:spAutoFit/>
          </a:bodyPr>
          <a:lstStyle/>
          <a:p>
            <a:r>
              <a:rPr lang="fr-BE" sz="2400" dirty="0"/>
              <a:t>Conséquences possibles</a:t>
            </a:r>
          </a:p>
          <a:p>
            <a:pPr marL="285750" indent="-285750">
              <a:buFont typeface="Arial" panose="020B0604020202020204" pitchFamily="34" charset="0"/>
              <a:buChar char="•"/>
            </a:pPr>
            <a:r>
              <a:rPr lang="fr-BE" sz="2400" b="1" dirty="0">
                <a:latin typeface="Calibri" panose="020F0502020204030204" pitchFamily="34" charset="0"/>
                <a:ea typeface="Times New Roman" panose="02020603050405020304" pitchFamily="18" charset="0"/>
              </a:rPr>
              <a:t>Les personnes exerçant déjà la psychothérapie auraient dû pouvoir bénéficier de mesures transitoires. Peuvent-elles donc exercer la psychothérapie ?</a:t>
            </a:r>
          </a:p>
          <a:p>
            <a:pPr marL="285750" indent="-285750">
              <a:buFont typeface="Arial" panose="020B0604020202020204" pitchFamily="34" charset="0"/>
              <a:buChar char="•"/>
            </a:pPr>
            <a:r>
              <a:rPr lang="fr-BE" sz="2400" dirty="0">
                <a:latin typeface="Calibri" panose="020F0502020204030204" pitchFamily="34" charset="0"/>
              </a:rPr>
              <a:t>Mais la définition de la psychothérapie dans la LEPPS est très large (certains éléments peuvent recouvrir la définition de psychologie clinique…).</a:t>
            </a:r>
            <a:endParaRPr lang="fr-BE" sz="2400" dirty="0"/>
          </a:p>
          <a:p>
            <a:endParaRPr lang="fr-BE" dirty="0"/>
          </a:p>
        </p:txBody>
      </p:sp>
      <p:sp>
        <p:nvSpPr>
          <p:cNvPr id="8" name="Tijdelijke aanduiding voor dianummer 3">
            <a:extLst>
              <a:ext uri="{FF2B5EF4-FFF2-40B4-BE49-F238E27FC236}">
                <a16:creationId xmlns:a16="http://schemas.microsoft.com/office/drawing/2014/main" id="{ECE7C34B-0407-4B15-B7CE-A8B3E8A9B666}"/>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43</a:t>
            </a:fld>
            <a:endParaRPr lang="en-US" dirty="0">
              <a:solidFill>
                <a:schemeClr val="tx1"/>
              </a:solidFill>
            </a:endParaRPr>
          </a:p>
        </p:txBody>
      </p:sp>
    </p:spTree>
    <p:extLst>
      <p:ext uri="{BB962C8B-B14F-4D97-AF65-F5344CB8AC3E}">
        <p14:creationId xmlns:p14="http://schemas.microsoft.com/office/powerpoint/2010/main" val="2860032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Questions Should You Ask During the Product Lifecycle? | Machine Design">
            <a:extLst>
              <a:ext uri="{FF2B5EF4-FFF2-40B4-BE49-F238E27FC236}">
                <a16:creationId xmlns:a16="http://schemas.microsoft.com/office/drawing/2014/main" id="{8EF76133-6F1B-4979-BC8B-95E4394B4210}"/>
              </a:ext>
            </a:extLst>
          </p:cNvPr>
          <p:cNvPicPr>
            <a:picLocks noChangeArrowheads="1"/>
          </p:cNvPicPr>
          <p:nvPr/>
        </p:nvPicPr>
        <p:blipFill rotWithShape="1">
          <a:blip r:embed="rId2" cstate="hqprint">
            <a:extLst>
              <a:ext uri="{28A0092B-C50C-407E-A947-70E740481C1C}">
                <a14:useLocalDpi xmlns:a14="http://schemas.microsoft.com/office/drawing/2010/main"/>
              </a:ext>
            </a:extLst>
          </a:blip>
          <a:srcRect t="2273" b="14068"/>
          <a:stretch/>
        </p:blipFill>
        <p:spPr bwMode="auto">
          <a:xfrm>
            <a:off x="0" y="1556792"/>
            <a:ext cx="12216680" cy="530120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8B3F4B3-3DDD-40BC-A76D-466DC1340531}"/>
              </a:ext>
            </a:extLst>
          </p:cNvPr>
          <p:cNvSpPr txBox="1"/>
          <p:nvPr/>
        </p:nvSpPr>
        <p:spPr>
          <a:xfrm>
            <a:off x="1271464" y="764704"/>
            <a:ext cx="9793088" cy="584775"/>
          </a:xfrm>
          <a:prstGeom prst="rect">
            <a:avLst/>
          </a:prstGeom>
          <a:noFill/>
        </p:spPr>
        <p:txBody>
          <a:bodyPr wrap="square" rtlCol="0">
            <a:spAutoFit/>
          </a:bodyPr>
          <a:lstStyle/>
          <a:p>
            <a:pPr algn="ctr"/>
            <a:r>
              <a:rPr lang="fr-FR" sz="3200" dirty="0">
                <a:solidFill>
                  <a:srgbClr val="14658C"/>
                </a:solidFill>
              </a:rPr>
              <a:t>Questions quant à </a:t>
            </a:r>
            <a:r>
              <a:rPr lang="fr-FR" sz="3200" b="1" dirty="0">
                <a:solidFill>
                  <a:srgbClr val="14658C"/>
                </a:solidFill>
              </a:rPr>
              <a:t>l’exercice de la psychothérapie</a:t>
            </a:r>
            <a:r>
              <a:rPr lang="fr-FR" sz="3200" dirty="0">
                <a:solidFill>
                  <a:srgbClr val="14658C"/>
                </a:solidFill>
              </a:rPr>
              <a:t>?</a:t>
            </a:r>
          </a:p>
        </p:txBody>
      </p:sp>
      <p:sp>
        <p:nvSpPr>
          <p:cNvPr id="5" name="Tijdelijke aanduiding voor dianummer 3">
            <a:extLst>
              <a:ext uri="{FF2B5EF4-FFF2-40B4-BE49-F238E27FC236}">
                <a16:creationId xmlns:a16="http://schemas.microsoft.com/office/drawing/2014/main" id="{5DB4F7F7-C213-4FDD-A6C9-771BCE17E99D}"/>
              </a:ext>
            </a:extLst>
          </p:cNvPr>
          <p:cNvSpPr>
            <a:spLocks noGrp="1"/>
          </p:cNvSpPr>
          <p:nvPr>
            <p:ph type="sldNum" sz="quarter" idx="12"/>
          </p:nvPr>
        </p:nvSpPr>
        <p:spPr/>
        <p:txBody>
          <a:bodyPr/>
          <a:lstStyle/>
          <a:p>
            <a:fld id="{AB9BA22D-6AEC-3242-A2AC-34A44852A67A}" type="slidenum">
              <a:rPr lang="en-US" smtClean="0">
                <a:solidFill>
                  <a:schemeClr val="tx1"/>
                </a:solidFill>
              </a:rPr>
              <a:pPr/>
              <a:t>44</a:t>
            </a:fld>
            <a:endParaRPr lang="en-US" dirty="0">
              <a:solidFill>
                <a:schemeClr val="tx1"/>
              </a:solidFill>
            </a:endParaRPr>
          </a:p>
        </p:txBody>
      </p:sp>
    </p:spTree>
    <p:extLst>
      <p:ext uri="{BB962C8B-B14F-4D97-AF65-F5344CB8AC3E}">
        <p14:creationId xmlns:p14="http://schemas.microsoft.com/office/powerpoint/2010/main" val="194185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C1550-FA9D-4DD0-8E04-534FD2549AE9}"/>
              </a:ext>
            </a:extLst>
          </p:cNvPr>
          <p:cNvSpPr>
            <a:spLocks noGrp="1"/>
          </p:cNvSpPr>
          <p:nvPr>
            <p:ph type="title"/>
          </p:nvPr>
        </p:nvSpPr>
        <p:spPr/>
        <p:txBody>
          <a:bodyPr>
            <a:normAutofit fontScale="90000"/>
          </a:bodyPr>
          <a:lstStyle/>
          <a:p>
            <a:r>
              <a:rPr lang="fr-BE" b="1">
                <a:solidFill>
                  <a:srgbClr val="14658C"/>
                </a:solidFill>
              </a:rPr>
              <a:t>V. Dernières évolutions : que peut-on éventuellement encore attendre ?</a:t>
            </a:r>
            <a:endParaRPr lang="fr-BE">
              <a:solidFill>
                <a:srgbClr val="14658C"/>
              </a:solidFill>
            </a:endParaRPr>
          </a:p>
        </p:txBody>
      </p:sp>
      <p:sp>
        <p:nvSpPr>
          <p:cNvPr id="3" name="Espace réservé du contenu 2">
            <a:extLst>
              <a:ext uri="{FF2B5EF4-FFF2-40B4-BE49-F238E27FC236}">
                <a16:creationId xmlns:a16="http://schemas.microsoft.com/office/drawing/2014/main" id="{BD3E5EE6-B4E2-489D-A2CC-3727321C6E2E}"/>
              </a:ext>
            </a:extLst>
          </p:cNvPr>
          <p:cNvSpPr>
            <a:spLocks noGrp="1"/>
          </p:cNvSpPr>
          <p:nvPr>
            <p:ph idx="1"/>
          </p:nvPr>
        </p:nvSpPr>
        <p:spPr/>
        <p:txBody>
          <a:bodyPr>
            <a:normAutofit/>
          </a:bodyPr>
          <a:lstStyle/>
          <a:p>
            <a:pPr marL="457200" indent="-457200">
              <a:buFont typeface="Arial" panose="020B0604020202020204" pitchFamily="34" charset="0"/>
              <a:buChar char="•"/>
            </a:pPr>
            <a:r>
              <a:rPr lang="fr-BE" sz="2200" dirty="0">
                <a:solidFill>
                  <a:schemeClr val="tx2">
                    <a:lumMod val="75000"/>
                  </a:schemeClr>
                </a:solidFill>
              </a:rPr>
              <a:t>Art. 68/2/2 LEPPS</a:t>
            </a:r>
            <a:r>
              <a:rPr lang="fr-BE" sz="2200" dirty="0"/>
              <a:t>: “</a:t>
            </a:r>
            <a:r>
              <a:rPr lang="fr-BE" sz="2200" dirty="0">
                <a:effectLst>
                  <a:outerShdw blurRad="38100" dist="38100" dir="2700000" algn="tl">
                    <a:srgbClr val="000000">
                      <a:alpha val="43137"/>
                    </a:srgbClr>
                  </a:outerShdw>
                </a:effectLst>
              </a:rPr>
              <a:t>professions</a:t>
            </a:r>
            <a:r>
              <a:rPr lang="fr-BE" sz="2200" dirty="0"/>
              <a:t> de support en soins de santé mentale”</a:t>
            </a:r>
          </a:p>
          <a:p>
            <a:pPr marL="457200" indent="-457200">
              <a:buFont typeface="Arial" panose="020B0604020202020204" pitchFamily="34" charset="0"/>
              <a:buChar char="•"/>
            </a:pPr>
            <a:endParaRPr lang="fr-BE" sz="2200" dirty="0"/>
          </a:p>
          <a:p>
            <a:pPr marL="457200" indent="-457200">
              <a:buFont typeface="Arial" panose="020B0604020202020204" pitchFamily="34" charset="0"/>
              <a:buChar char="•"/>
            </a:pPr>
            <a:r>
              <a:rPr lang="fr-BE" sz="2200" dirty="0"/>
              <a:t>Proposition de loi du 11 septembre 2020 modifiant la loi relative à l’exercice des professions des soins de santé coordonnée le 10 mai 2015 en vue de la </a:t>
            </a:r>
            <a:r>
              <a:rPr lang="fr-BE" sz="2200" b="1" dirty="0"/>
              <a:t>reconnaissance de l’assistant en psychologie </a:t>
            </a:r>
            <a:r>
              <a:rPr lang="fr-BE" sz="2200" dirty="0"/>
              <a:t>(bachelier professionnel en psychologie appliquée; 3 ans; 180 ECTS)</a:t>
            </a:r>
          </a:p>
          <a:p>
            <a:pPr marL="457200" indent="-457200">
              <a:buFont typeface="Arial" panose="020B0604020202020204" pitchFamily="34" charset="0"/>
              <a:buChar char="•"/>
            </a:pPr>
            <a:endParaRPr lang="fr-BE" sz="2200" b="1" dirty="0"/>
          </a:p>
          <a:p>
            <a:pPr marL="457200" indent="-457200">
              <a:buFont typeface="Wingdings" panose="05000000000000000000" pitchFamily="2" charset="2"/>
              <a:buChar char="è"/>
            </a:pPr>
            <a:r>
              <a:rPr lang="fr-BE" sz="2200" dirty="0">
                <a:sym typeface="Wingdings" panose="05000000000000000000" pitchFamily="2" charset="2"/>
              </a:rPr>
              <a:t>Vise la reconnaissance de l’assistant en psychologie en tant que </a:t>
            </a:r>
            <a:r>
              <a:rPr lang="fr-BE" sz="2200" dirty="0">
                <a:effectLst>
                  <a:outerShdw blurRad="38100" dist="38100" dir="2700000" algn="tl">
                    <a:srgbClr val="000000">
                      <a:alpha val="43137"/>
                    </a:srgbClr>
                  </a:outerShdw>
                </a:effectLst>
                <a:sym typeface="Wingdings" panose="05000000000000000000" pitchFamily="2" charset="2"/>
              </a:rPr>
              <a:t>profession</a:t>
            </a:r>
            <a:r>
              <a:rPr lang="fr-BE" sz="2200" dirty="0">
                <a:sym typeface="Wingdings" panose="05000000000000000000" pitchFamily="2" charset="2"/>
              </a:rPr>
              <a:t> de support en soins de santé mentale</a:t>
            </a:r>
          </a:p>
          <a:p>
            <a:pPr marL="914400" lvl="1" indent="-457200">
              <a:buFont typeface="Courier New" panose="02070309020205020404" pitchFamily="49" charset="0"/>
              <a:buChar char="o"/>
            </a:pPr>
            <a:r>
              <a:rPr lang="fr-BE" sz="2200" dirty="0">
                <a:sym typeface="Wingdings" panose="05000000000000000000" pitchFamily="2" charset="2"/>
              </a:rPr>
              <a:t>Pas de mesures transitoires prévues </a:t>
            </a:r>
          </a:p>
          <a:p>
            <a:pPr marL="914400" lvl="1" indent="-457200">
              <a:buFont typeface="Courier New" panose="02070309020205020404" pitchFamily="49" charset="0"/>
              <a:buChar char="o"/>
            </a:pPr>
            <a:r>
              <a:rPr lang="fr-BE" sz="2200" dirty="0">
                <a:sym typeface="Wingdings" panose="05000000000000000000" pitchFamily="2" charset="2"/>
              </a:rPr>
              <a:t>Dernière màj : proposition discutée lors de la réunion de la Commission “Santé et égalité des chances” (Chambre) le 27 octobre 2020</a:t>
            </a:r>
            <a:endParaRPr lang="fr-BE" sz="2200" dirty="0"/>
          </a:p>
        </p:txBody>
      </p:sp>
      <p:sp>
        <p:nvSpPr>
          <p:cNvPr id="4" name="Tijdelijke aanduiding voor dianummer 3">
            <a:extLst>
              <a:ext uri="{FF2B5EF4-FFF2-40B4-BE49-F238E27FC236}">
                <a16:creationId xmlns:a16="http://schemas.microsoft.com/office/drawing/2014/main" id="{80082789-4D8D-42B7-8072-6DA559A4CB85}"/>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solidFill>
                  <a:schemeClr val="tx1"/>
                </a:solidFill>
              </a:rPr>
              <a:pPr/>
              <a:t>45</a:t>
            </a:fld>
            <a:endParaRPr lang="en-US" dirty="0">
              <a:solidFill>
                <a:schemeClr val="tx1"/>
              </a:solidFill>
            </a:endParaRPr>
          </a:p>
        </p:txBody>
      </p:sp>
    </p:spTree>
    <p:extLst>
      <p:ext uri="{BB962C8B-B14F-4D97-AF65-F5344CB8AC3E}">
        <p14:creationId xmlns:p14="http://schemas.microsoft.com/office/powerpoint/2010/main" val="3233650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Questions Should You Ask During the Product Lifecycle? | Machine Design">
            <a:extLst>
              <a:ext uri="{FF2B5EF4-FFF2-40B4-BE49-F238E27FC236}">
                <a16:creationId xmlns:a16="http://schemas.microsoft.com/office/drawing/2014/main" id="{8EF76133-6F1B-4979-BC8B-95E4394B4210}"/>
              </a:ext>
            </a:extLst>
          </p:cNvPr>
          <p:cNvPicPr>
            <a:picLocks noChangeArrowheads="1"/>
          </p:cNvPicPr>
          <p:nvPr/>
        </p:nvPicPr>
        <p:blipFill rotWithShape="1">
          <a:blip r:embed="rId2" cstate="hqprint">
            <a:extLst>
              <a:ext uri="{28A0092B-C50C-407E-A947-70E740481C1C}">
                <a14:useLocalDpi xmlns:a14="http://schemas.microsoft.com/office/drawing/2010/main"/>
              </a:ext>
            </a:extLst>
          </a:blip>
          <a:srcRect t="2273" b="14068"/>
          <a:stretch/>
        </p:blipFill>
        <p:spPr bwMode="auto">
          <a:xfrm>
            <a:off x="0" y="1556792"/>
            <a:ext cx="12216680" cy="530120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8B3F4B3-3DDD-40BC-A76D-466DC1340531}"/>
              </a:ext>
            </a:extLst>
          </p:cNvPr>
          <p:cNvSpPr txBox="1"/>
          <p:nvPr/>
        </p:nvSpPr>
        <p:spPr>
          <a:xfrm>
            <a:off x="1783342" y="404664"/>
            <a:ext cx="9793088" cy="584775"/>
          </a:xfrm>
          <a:prstGeom prst="rect">
            <a:avLst/>
          </a:prstGeom>
          <a:noFill/>
        </p:spPr>
        <p:txBody>
          <a:bodyPr wrap="square" rtlCol="0">
            <a:spAutoFit/>
          </a:bodyPr>
          <a:lstStyle/>
          <a:p>
            <a:pPr algn="ctr"/>
            <a:r>
              <a:rPr lang="fr-FR" sz="3200" dirty="0">
                <a:solidFill>
                  <a:srgbClr val="14658C"/>
                </a:solidFill>
              </a:rPr>
              <a:t>Questions ou remarques?</a:t>
            </a:r>
          </a:p>
        </p:txBody>
      </p:sp>
      <p:sp>
        <p:nvSpPr>
          <p:cNvPr id="5" name="Tijdelijke aanduiding voor dianummer 3">
            <a:extLst>
              <a:ext uri="{FF2B5EF4-FFF2-40B4-BE49-F238E27FC236}">
                <a16:creationId xmlns:a16="http://schemas.microsoft.com/office/drawing/2014/main" id="{5DB4F7F7-C213-4FDD-A6C9-771BCE17E99D}"/>
              </a:ext>
            </a:extLst>
          </p:cNvPr>
          <p:cNvSpPr>
            <a:spLocks noGrp="1"/>
          </p:cNvSpPr>
          <p:nvPr>
            <p:ph type="sldNum" sz="quarter" idx="12"/>
          </p:nvPr>
        </p:nvSpPr>
        <p:spPr/>
        <p:txBody>
          <a:bodyPr/>
          <a:lstStyle/>
          <a:p>
            <a:fld id="{AB9BA22D-6AEC-3242-A2AC-34A44852A67A}" type="slidenum">
              <a:rPr lang="en-US" smtClean="0">
                <a:solidFill>
                  <a:schemeClr val="tx1"/>
                </a:solidFill>
              </a:rPr>
              <a:pPr/>
              <a:t>46</a:t>
            </a:fld>
            <a:endParaRPr lang="en-US" dirty="0">
              <a:solidFill>
                <a:schemeClr val="tx1"/>
              </a:solidFill>
            </a:endParaRPr>
          </a:p>
        </p:txBody>
      </p:sp>
    </p:spTree>
    <p:extLst>
      <p:ext uri="{BB962C8B-B14F-4D97-AF65-F5344CB8AC3E}">
        <p14:creationId xmlns:p14="http://schemas.microsoft.com/office/powerpoint/2010/main" val="31192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8523E-B317-4CFE-8251-841A90650C7A}"/>
              </a:ext>
            </a:extLst>
          </p:cNvPr>
          <p:cNvSpPr>
            <a:spLocks noGrp="1"/>
          </p:cNvSpPr>
          <p:nvPr>
            <p:ph type="ctrTitle"/>
          </p:nvPr>
        </p:nvSpPr>
        <p:spPr/>
        <p:txBody>
          <a:bodyPr/>
          <a:lstStyle/>
          <a:p>
            <a:r>
              <a:rPr lang="fr-BE" dirty="0"/>
              <a:t>Coordonnées</a:t>
            </a:r>
          </a:p>
        </p:txBody>
      </p:sp>
      <p:sp>
        <p:nvSpPr>
          <p:cNvPr id="3" name="Ondertitel 2">
            <a:extLst>
              <a:ext uri="{FF2B5EF4-FFF2-40B4-BE49-F238E27FC236}">
                <a16:creationId xmlns:a16="http://schemas.microsoft.com/office/drawing/2014/main" id="{E7D537B2-6059-4D68-801A-8AFCB5F93E8C}"/>
              </a:ext>
            </a:extLst>
          </p:cNvPr>
          <p:cNvSpPr>
            <a:spLocks noGrp="1"/>
          </p:cNvSpPr>
          <p:nvPr>
            <p:ph type="subTitle" idx="1"/>
          </p:nvPr>
        </p:nvSpPr>
        <p:spPr>
          <a:xfrm>
            <a:off x="1199456" y="3501008"/>
            <a:ext cx="8534400" cy="2953705"/>
          </a:xfrm>
        </p:spPr>
        <p:txBody>
          <a:bodyPr>
            <a:normAutofit/>
          </a:bodyPr>
          <a:lstStyle/>
          <a:p>
            <a:pPr algn="l"/>
            <a:r>
              <a:rPr lang="fr-BE" sz="2400" b="1" dirty="0"/>
              <a:t>Service d’étude :</a:t>
            </a:r>
            <a:endParaRPr lang="fr-BE" sz="2400" b="1" i="1" dirty="0"/>
          </a:p>
          <a:p>
            <a:pPr algn="l"/>
            <a:r>
              <a:rPr lang="fr-BE" sz="2400" i="1" dirty="0"/>
              <a:t>service.etude@compsy.be</a:t>
            </a:r>
          </a:p>
          <a:p>
            <a:pPr algn="l"/>
            <a:endParaRPr lang="fr-BE" sz="2400" i="1" dirty="0"/>
          </a:p>
          <a:p>
            <a:pPr algn="l"/>
            <a:r>
              <a:rPr lang="fr-BE" sz="2400" b="1" dirty="0"/>
              <a:t>Secrétariat : </a:t>
            </a:r>
          </a:p>
          <a:p>
            <a:pPr algn="l"/>
            <a:r>
              <a:rPr lang="fr-BE" sz="2400" i="1" dirty="0"/>
              <a:t>info@compsy.be</a:t>
            </a:r>
          </a:p>
        </p:txBody>
      </p:sp>
      <p:pic>
        <p:nvPicPr>
          <p:cNvPr id="1026" name="Picture 2">
            <a:extLst>
              <a:ext uri="{FF2B5EF4-FFF2-40B4-BE49-F238E27FC236}">
                <a16:creationId xmlns:a16="http://schemas.microsoft.com/office/drawing/2014/main" id="{2E26151A-724D-4272-AAD9-C3EDE5821E37}"/>
              </a:ext>
            </a:extLst>
          </p:cNvPr>
          <p:cNvPicPr>
            <a:picLocks noChangeAspect="1" noChangeArrowheads="1"/>
          </p:cNvPicPr>
          <p:nvPr/>
        </p:nvPicPr>
        <p:blipFill>
          <a:blip r:embed="rId3"/>
          <a:srcRect/>
          <a:stretch/>
        </p:blipFill>
        <p:spPr bwMode="auto">
          <a:xfrm>
            <a:off x="4639047" y="0"/>
            <a:ext cx="2857500" cy="2143124"/>
          </a:xfrm>
          <a:prstGeom prst="rect">
            <a:avLst/>
          </a:prstGeom>
          <a:noFill/>
          <a:extLst>
            <a:ext uri="{909E8E84-426E-40DD-AFC4-6F175D3DCCD1}">
              <a14:hiddenFill xmlns:a14="http://schemas.microsoft.com/office/drawing/2010/main">
                <a:solidFill>
                  <a:srgbClr val="FFFFFF"/>
                </a:solidFill>
              </a14:hiddenFill>
            </a:ext>
          </a:extLst>
        </p:spPr>
      </p:pic>
      <p:sp>
        <p:nvSpPr>
          <p:cNvPr id="6" name="Ondertitel 2">
            <a:extLst>
              <a:ext uri="{FF2B5EF4-FFF2-40B4-BE49-F238E27FC236}">
                <a16:creationId xmlns:a16="http://schemas.microsoft.com/office/drawing/2014/main" id="{1C02AE25-58FC-414C-990D-CAA52E12BE2A}"/>
              </a:ext>
            </a:extLst>
          </p:cNvPr>
          <p:cNvSpPr txBox="1">
            <a:spLocks/>
          </p:cNvSpPr>
          <p:nvPr/>
        </p:nvSpPr>
        <p:spPr>
          <a:xfrm>
            <a:off x="6096000" y="4038600"/>
            <a:ext cx="4464496" cy="14700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14658C"/>
                </a:solidFill>
                <a:latin typeface="Raleway" panose="020B0503030101060003" pitchFamily="34" charset="0"/>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nl-BE" i="1" dirty="0"/>
          </a:p>
        </p:txBody>
      </p:sp>
      <p:pic>
        <p:nvPicPr>
          <p:cNvPr id="5" name="Image 4">
            <a:extLst>
              <a:ext uri="{FF2B5EF4-FFF2-40B4-BE49-F238E27FC236}">
                <a16:creationId xmlns:a16="http://schemas.microsoft.com/office/drawing/2014/main" id="{DA615BE3-95FD-4180-9B54-4E2BAE9E86D6}"/>
              </a:ext>
            </a:extLst>
          </p:cNvPr>
          <p:cNvPicPr>
            <a:picLocks noChangeAspect="1"/>
          </p:cNvPicPr>
          <p:nvPr/>
        </p:nvPicPr>
        <p:blipFill>
          <a:blip r:embed="rId4"/>
          <a:stretch>
            <a:fillRect/>
          </a:stretch>
        </p:blipFill>
        <p:spPr>
          <a:xfrm>
            <a:off x="6816080" y="3284984"/>
            <a:ext cx="3236708" cy="2992888"/>
          </a:xfrm>
          <a:prstGeom prst="rect">
            <a:avLst/>
          </a:prstGeom>
        </p:spPr>
      </p:pic>
    </p:spTree>
    <p:extLst>
      <p:ext uri="{BB962C8B-B14F-4D97-AF65-F5344CB8AC3E}">
        <p14:creationId xmlns:p14="http://schemas.microsoft.com/office/powerpoint/2010/main" val="188730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281403-6DE8-4987-83E2-4D54DB4B5827}"/>
              </a:ext>
            </a:extLst>
          </p:cNvPr>
          <p:cNvSpPr>
            <a:spLocks noGrp="1"/>
          </p:cNvSpPr>
          <p:nvPr>
            <p:ph type="title"/>
          </p:nvPr>
        </p:nvSpPr>
        <p:spPr>
          <a:xfrm>
            <a:off x="609600" y="44624"/>
            <a:ext cx="10972800" cy="1143000"/>
          </a:xfrm>
        </p:spPr>
        <p:txBody>
          <a:bodyPr>
            <a:normAutofit/>
          </a:bodyPr>
          <a:lstStyle/>
          <a:p>
            <a:r>
              <a:rPr lang="fr-BE" dirty="0">
                <a:solidFill>
                  <a:srgbClr val="14658C"/>
                </a:solidFill>
              </a:rPr>
              <a:t>Les secteurs reconnus par la loi</a:t>
            </a:r>
          </a:p>
        </p:txBody>
      </p:sp>
      <p:graphicFrame>
        <p:nvGraphicFramePr>
          <p:cNvPr id="5" name="Diagram 4">
            <a:extLst>
              <a:ext uri="{FF2B5EF4-FFF2-40B4-BE49-F238E27FC236}">
                <a16:creationId xmlns:a16="http://schemas.microsoft.com/office/drawing/2014/main" id="{53C68D31-A9D4-4717-9A7E-C15E71DFE956}"/>
              </a:ext>
            </a:extLst>
          </p:cNvPr>
          <p:cNvGraphicFramePr/>
          <p:nvPr>
            <p:extLst>
              <p:ext uri="{D42A27DB-BD31-4B8C-83A1-F6EECF244321}">
                <p14:modId xmlns:p14="http://schemas.microsoft.com/office/powerpoint/2010/main" val="909996228"/>
              </p:ext>
            </p:extLst>
          </p:nvPr>
        </p:nvGraphicFramePr>
        <p:xfrm>
          <a:off x="2135560" y="980728"/>
          <a:ext cx="792088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5">
            <a:extLst>
              <a:ext uri="{FF2B5EF4-FFF2-40B4-BE49-F238E27FC236}">
                <a16:creationId xmlns:a16="http://schemas.microsoft.com/office/drawing/2014/main" id="{81928467-3459-4D6E-AC4F-823AC53D9F54}"/>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pPr/>
              <a:t>5</a:t>
            </a:fld>
            <a:endParaRPr lang="en-US"/>
          </a:p>
        </p:txBody>
      </p:sp>
    </p:spTree>
    <p:extLst>
      <p:ext uri="{BB962C8B-B14F-4D97-AF65-F5344CB8AC3E}">
        <p14:creationId xmlns:p14="http://schemas.microsoft.com/office/powerpoint/2010/main" val="301533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E478FE7-4465-4A87-B7C3-B5807A18C9B8}"/>
              </a:ext>
            </a:extLst>
          </p:cNvPr>
          <p:cNvSpPr>
            <a:spLocks noGrp="1"/>
          </p:cNvSpPr>
          <p:nvPr>
            <p:ph type="title"/>
          </p:nvPr>
        </p:nvSpPr>
        <p:spPr/>
        <p:txBody>
          <a:bodyPr/>
          <a:lstStyle/>
          <a:p>
            <a:r>
              <a:rPr lang="fr-BE" dirty="0"/>
              <a:t>Tâches essentielles</a:t>
            </a:r>
          </a:p>
        </p:txBody>
      </p:sp>
      <p:sp>
        <p:nvSpPr>
          <p:cNvPr id="5" name="Espace réservé du contenu 4">
            <a:extLst>
              <a:ext uri="{FF2B5EF4-FFF2-40B4-BE49-F238E27FC236}">
                <a16:creationId xmlns:a16="http://schemas.microsoft.com/office/drawing/2014/main" id="{0F8A2401-68B9-41EA-BB25-E896BAB52736}"/>
              </a:ext>
            </a:extLst>
          </p:cNvPr>
          <p:cNvSpPr>
            <a:spLocks noGrp="1"/>
          </p:cNvSpPr>
          <p:nvPr>
            <p:ph idx="1"/>
          </p:nvPr>
        </p:nvSpPr>
        <p:spPr/>
        <p:txBody>
          <a:bodyPr>
            <a:normAutofit fontScale="55000" lnSpcReduction="20000"/>
          </a:bodyPr>
          <a:lstStyle/>
          <a:p>
            <a:pPr marL="514350" indent="-514350">
              <a:spcBef>
                <a:spcPts val="3000"/>
              </a:spcBef>
              <a:buFont typeface="+mj-lt"/>
              <a:buAutoNum type="arabicPeriod"/>
            </a:pPr>
            <a:r>
              <a:rPr lang="fr-BE" altLang="fr-FR" b="1" dirty="0">
                <a:latin typeface="Raleway" panose="020B0503030101060003"/>
              </a:rPr>
              <a:t>Tenir la liste officielle </a:t>
            </a:r>
            <a:r>
              <a:rPr lang="fr-BE" altLang="fr-FR" dirty="0">
                <a:latin typeface="Raleway" panose="020B0503030101060003"/>
              </a:rPr>
              <a:t>des psychologues reconnus en Belgique</a:t>
            </a:r>
          </a:p>
          <a:p>
            <a:pPr marL="514350" indent="-514350">
              <a:spcBef>
                <a:spcPts val="3000"/>
              </a:spcBef>
              <a:buFont typeface="+mj-lt"/>
              <a:buAutoNum type="arabicPeriod"/>
            </a:pPr>
            <a:endParaRPr lang="fr-BE" altLang="fr-FR" dirty="0">
              <a:latin typeface="Raleway" panose="020B0503030101060003"/>
            </a:endParaRPr>
          </a:p>
          <a:p>
            <a:pPr marL="514350" indent="-514350">
              <a:spcBef>
                <a:spcPts val="3000"/>
              </a:spcBef>
              <a:buFont typeface="+mj-lt"/>
              <a:buAutoNum type="arabicPeriod"/>
            </a:pPr>
            <a:endParaRPr lang="fr-BE" altLang="fr-FR" dirty="0">
              <a:latin typeface="Raleway" panose="020B0503030101060003"/>
            </a:endParaRPr>
          </a:p>
          <a:p>
            <a:pPr marL="514350" indent="-514350">
              <a:spcBef>
                <a:spcPts val="3000"/>
              </a:spcBef>
              <a:buFont typeface="+mj-lt"/>
              <a:buAutoNum type="arabicPeriod"/>
            </a:pPr>
            <a:endParaRPr lang="fr-BE" altLang="fr-FR" dirty="0">
              <a:latin typeface="Raleway" panose="020B0503030101060003"/>
            </a:endParaRPr>
          </a:p>
          <a:p>
            <a:pPr marL="514350" indent="-514350">
              <a:spcBef>
                <a:spcPts val="3000"/>
              </a:spcBef>
              <a:buFont typeface="+mj-lt"/>
              <a:buAutoNum type="arabicPeriod"/>
            </a:pPr>
            <a:endParaRPr lang="fr-BE" altLang="fr-FR" dirty="0">
              <a:latin typeface="Raleway" panose="020B0503030101060003"/>
            </a:endParaRPr>
          </a:p>
          <a:p>
            <a:pPr marL="514350" indent="-514350">
              <a:spcBef>
                <a:spcPts val="3000"/>
              </a:spcBef>
              <a:buFont typeface="+mj-lt"/>
              <a:buAutoNum type="arabicPeriod"/>
            </a:pPr>
            <a:r>
              <a:rPr lang="fr-BE" b="1" dirty="0">
                <a:latin typeface="Raleway" panose="020B0503030101060003"/>
              </a:rPr>
              <a:t>Veiller au respect </a:t>
            </a:r>
            <a:r>
              <a:rPr lang="fr-BE" dirty="0">
                <a:latin typeface="Raleway" panose="020B0503030101060003"/>
              </a:rPr>
              <a:t>des règles déontologiques et </a:t>
            </a:r>
            <a:r>
              <a:rPr lang="fr-BE" b="1" dirty="0">
                <a:latin typeface="Raleway" panose="020B0503030101060003"/>
              </a:rPr>
              <a:t>statuer en matière disciplinaire</a:t>
            </a:r>
            <a:r>
              <a:rPr lang="fr-BE" dirty="0">
                <a:latin typeface="Raleway" panose="020B0503030101060003"/>
              </a:rPr>
              <a:t> à l'égard des psychologues, via le Conseil disciplinaire et le Conseil d’appel</a:t>
            </a:r>
          </a:p>
          <a:p>
            <a:pPr marL="514350" indent="-514350">
              <a:spcBef>
                <a:spcPts val="3000"/>
              </a:spcBef>
              <a:buFont typeface="+mj-lt"/>
              <a:buAutoNum type="arabicPeriod"/>
            </a:pPr>
            <a:r>
              <a:rPr lang="fr-BE" altLang="fr-FR" b="1" dirty="0">
                <a:latin typeface="Raleway" panose="020B0503030101060003"/>
              </a:rPr>
              <a:t>Assister les ministres compétents par la voie d'avis</a:t>
            </a:r>
            <a:r>
              <a:rPr lang="fr-BE" altLang="fr-FR" dirty="0">
                <a:latin typeface="Raleway" panose="020B0503030101060003"/>
              </a:rPr>
              <a:t>, émis d'initiative ou sur demande, au sujet de toutes les matières ayant trait au titre de psychologue.</a:t>
            </a:r>
            <a:endParaRPr lang="fr-BE" dirty="0">
              <a:latin typeface="Raleway" panose="020B0503030101060003"/>
            </a:endParaRPr>
          </a:p>
        </p:txBody>
      </p:sp>
      <p:pic>
        <p:nvPicPr>
          <p:cNvPr id="9" name="Image 8">
            <a:extLst>
              <a:ext uri="{FF2B5EF4-FFF2-40B4-BE49-F238E27FC236}">
                <a16:creationId xmlns:a16="http://schemas.microsoft.com/office/drawing/2014/main" id="{2A952519-802B-47FC-B004-BEFB60FC1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384" y="2058825"/>
            <a:ext cx="4303425" cy="2390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e 6">
            <a:extLst>
              <a:ext uri="{FF2B5EF4-FFF2-40B4-BE49-F238E27FC236}">
                <a16:creationId xmlns:a16="http://schemas.microsoft.com/office/drawing/2014/main" id="{3A446908-85F2-45B5-988D-D42BD9577033}"/>
              </a:ext>
            </a:extLst>
          </p:cNvPr>
          <p:cNvGrpSpPr/>
          <p:nvPr/>
        </p:nvGrpSpPr>
        <p:grpSpPr>
          <a:xfrm>
            <a:off x="6096000" y="2058873"/>
            <a:ext cx="3528652" cy="2390400"/>
            <a:chOff x="9695116" y="1340768"/>
            <a:chExt cx="2161524" cy="1542760"/>
          </a:xfrm>
        </p:grpSpPr>
        <p:pic>
          <p:nvPicPr>
            <p:cNvPr id="8" name="Picture 4" descr="Présentation">
              <a:extLst>
                <a:ext uri="{FF2B5EF4-FFF2-40B4-BE49-F238E27FC236}">
                  <a16:creationId xmlns:a16="http://schemas.microsoft.com/office/drawing/2014/main" id="{61CF20DC-C738-4F18-8CE3-C3AA5ECE100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95116" y="1340768"/>
              <a:ext cx="2161524" cy="1542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Rechte verbindingslijn 6">
              <a:extLst>
                <a:ext uri="{FF2B5EF4-FFF2-40B4-BE49-F238E27FC236}">
                  <a16:creationId xmlns:a16="http://schemas.microsoft.com/office/drawing/2014/main" id="{C3BE03FA-BE3A-4240-9C4E-7D09E39DE4A2}"/>
                </a:ext>
              </a:extLst>
            </p:cNvPr>
            <p:cNvCxnSpPr/>
            <p:nvPr/>
          </p:nvCxnSpPr>
          <p:spPr>
            <a:xfrm>
              <a:off x="10509261" y="1960488"/>
              <a:ext cx="612000" cy="0"/>
            </a:xfrm>
            <a:prstGeom prst="line">
              <a:avLst/>
            </a:prstGeom>
            <a:ln w="136525"/>
          </p:spPr>
          <p:style>
            <a:lnRef idx="2">
              <a:schemeClr val="dk1"/>
            </a:lnRef>
            <a:fillRef idx="0">
              <a:schemeClr val="dk1"/>
            </a:fillRef>
            <a:effectRef idx="1">
              <a:schemeClr val="dk1"/>
            </a:effectRef>
            <a:fontRef idx="minor">
              <a:schemeClr val="tx1"/>
            </a:fontRef>
          </p:style>
        </p:cxnSp>
        <p:cxnSp>
          <p:nvCxnSpPr>
            <p:cNvPr id="11" name="Rechte verbindingslijn 6">
              <a:extLst>
                <a:ext uri="{FF2B5EF4-FFF2-40B4-BE49-F238E27FC236}">
                  <a16:creationId xmlns:a16="http://schemas.microsoft.com/office/drawing/2014/main" id="{1883F339-D2D7-4537-800B-5568358D7F37}"/>
                </a:ext>
              </a:extLst>
            </p:cNvPr>
            <p:cNvCxnSpPr/>
            <p:nvPr/>
          </p:nvCxnSpPr>
          <p:spPr>
            <a:xfrm>
              <a:off x="10892184" y="2291048"/>
              <a:ext cx="396000" cy="0"/>
            </a:xfrm>
            <a:prstGeom prst="line">
              <a:avLst/>
            </a:prstGeom>
            <a:ln w="76200"/>
          </p:spPr>
          <p:style>
            <a:lnRef idx="2">
              <a:schemeClr val="dk1"/>
            </a:lnRef>
            <a:fillRef idx="0">
              <a:schemeClr val="dk1"/>
            </a:fillRef>
            <a:effectRef idx="1">
              <a:schemeClr val="dk1"/>
            </a:effectRef>
            <a:fontRef idx="minor">
              <a:schemeClr val="tx1"/>
            </a:fontRef>
          </p:style>
        </p:cxnSp>
      </p:grpSp>
      <p:sp>
        <p:nvSpPr>
          <p:cNvPr id="12" name="Slide Number Placeholder 5">
            <a:extLst>
              <a:ext uri="{FF2B5EF4-FFF2-40B4-BE49-F238E27FC236}">
                <a16:creationId xmlns:a16="http://schemas.microsoft.com/office/drawing/2014/main" id="{0155FE56-8E19-4EA1-8E92-6A409EA8D44F}"/>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pPr/>
              <a:t>6</a:t>
            </a:fld>
            <a:endParaRPr lang="en-US"/>
          </a:p>
        </p:txBody>
      </p:sp>
    </p:spTree>
    <p:extLst>
      <p:ext uri="{BB962C8B-B14F-4D97-AF65-F5344CB8AC3E}">
        <p14:creationId xmlns:p14="http://schemas.microsoft.com/office/powerpoint/2010/main" val="409846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804CB8-13DD-4309-BAF2-C2095D88EB41}"/>
              </a:ext>
            </a:extLst>
          </p:cNvPr>
          <p:cNvSpPr>
            <a:spLocks noGrp="1"/>
          </p:cNvSpPr>
          <p:nvPr>
            <p:ph type="title"/>
          </p:nvPr>
        </p:nvSpPr>
        <p:spPr/>
        <p:txBody>
          <a:bodyPr>
            <a:normAutofit fontScale="90000"/>
          </a:bodyPr>
          <a:lstStyle/>
          <a:p>
            <a:r>
              <a:rPr lang="fr-BE" altLang="fr-FR" dirty="0">
                <a:solidFill>
                  <a:prstClr val="black"/>
                </a:solidFill>
              </a:rPr>
              <a:t>Commission des Psychologues </a:t>
            </a:r>
            <a:br>
              <a:rPr lang="fr-BE" altLang="fr-FR" dirty="0">
                <a:solidFill>
                  <a:prstClr val="black"/>
                </a:solidFill>
              </a:rPr>
            </a:br>
            <a:r>
              <a:rPr lang="fr-BE" altLang="fr-FR" sz="4800" dirty="0">
                <a:solidFill>
                  <a:prstClr val="black"/>
                </a:solidFill>
              </a:rPr>
              <a:t>≠</a:t>
            </a:r>
            <a:r>
              <a:rPr lang="fr-BE" altLang="fr-FR" dirty="0">
                <a:solidFill>
                  <a:prstClr val="black"/>
                </a:solidFill>
              </a:rPr>
              <a:t> association professionnelle</a:t>
            </a:r>
            <a:endParaRPr lang="fr-BE" dirty="0"/>
          </a:p>
        </p:txBody>
      </p:sp>
      <p:sp>
        <p:nvSpPr>
          <p:cNvPr id="9" name="Rectangle 8"/>
          <p:cNvSpPr/>
          <p:nvPr/>
        </p:nvSpPr>
        <p:spPr>
          <a:xfrm>
            <a:off x="1905000" y="6781800"/>
            <a:ext cx="8382000" cy="76200"/>
          </a:xfrm>
          <a:prstGeom prst="rect">
            <a:avLst/>
          </a:prstGeom>
          <a:solidFill>
            <a:srgbClr val="146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1981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BE" altLang="fr-FR" b="1" dirty="0">
              <a:solidFill>
                <a:prstClr val="black"/>
              </a:solidFill>
            </a:endParaRPr>
          </a:p>
        </p:txBody>
      </p:sp>
      <p:sp>
        <p:nvSpPr>
          <p:cNvPr id="14" name="Content Placeholder 3"/>
          <p:cNvSpPr txBox="1">
            <a:spLocks/>
          </p:cNvSpPr>
          <p:nvPr/>
        </p:nvSpPr>
        <p:spPr>
          <a:xfrm>
            <a:off x="1981200" y="1571290"/>
            <a:ext cx="8229600" cy="46323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l-BE" altLang="en-US" dirty="0">
              <a:solidFill>
                <a:prstClr val="black"/>
              </a:solidFill>
            </a:endParaRPr>
          </a:p>
        </p:txBody>
      </p:sp>
      <p:graphicFrame>
        <p:nvGraphicFramePr>
          <p:cNvPr id="11" name="Tabel 2">
            <a:extLst>
              <a:ext uri="{FF2B5EF4-FFF2-40B4-BE49-F238E27FC236}">
                <a16:creationId xmlns:a16="http://schemas.microsoft.com/office/drawing/2014/main" id="{2C76CD1B-DA05-4D6F-84BA-52884B21D312}"/>
              </a:ext>
            </a:extLst>
          </p:cNvPr>
          <p:cNvGraphicFramePr>
            <a:graphicFrameLocks noGrp="1"/>
          </p:cNvGraphicFramePr>
          <p:nvPr>
            <p:ph idx="1"/>
            <p:extLst>
              <p:ext uri="{D42A27DB-BD31-4B8C-83A1-F6EECF244321}">
                <p14:modId xmlns:p14="http://schemas.microsoft.com/office/powerpoint/2010/main" val="1441501276"/>
              </p:ext>
            </p:extLst>
          </p:nvPr>
        </p:nvGraphicFramePr>
        <p:xfrm>
          <a:off x="1919536" y="1600200"/>
          <a:ext cx="8767051" cy="5031903"/>
        </p:xfrm>
        <a:graphic>
          <a:graphicData uri="http://schemas.openxmlformats.org/drawingml/2006/table">
            <a:tbl>
              <a:tblPr firstRow="1" firstCol="1" bandRow="1">
                <a:tableStyleId>{5C22544A-7EE6-4342-B048-85BDC9FD1C3A}</a:tableStyleId>
              </a:tblPr>
              <a:tblGrid>
                <a:gridCol w="1476722">
                  <a:extLst>
                    <a:ext uri="{9D8B030D-6E8A-4147-A177-3AD203B41FA5}">
                      <a16:colId xmlns:a16="http://schemas.microsoft.com/office/drawing/2014/main" val="20000"/>
                    </a:ext>
                  </a:extLst>
                </a:gridCol>
                <a:gridCol w="3612932">
                  <a:extLst>
                    <a:ext uri="{9D8B030D-6E8A-4147-A177-3AD203B41FA5}">
                      <a16:colId xmlns:a16="http://schemas.microsoft.com/office/drawing/2014/main" val="20001"/>
                    </a:ext>
                  </a:extLst>
                </a:gridCol>
                <a:gridCol w="3677397">
                  <a:extLst>
                    <a:ext uri="{9D8B030D-6E8A-4147-A177-3AD203B41FA5}">
                      <a16:colId xmlns:a16="http://schemas.microsoft.com/office/drawing/2014/main" val="20002"/>
                    </a:ext>
                  </a:extLst>
                </a:gridCol>
              </a:tblGrid>
              <a:tr h="347028">
                <a:tc>
                  <a:txBody>
                    <a:bodyPr/>
                    <a:lstStyle/>
                    <a:p>
                      <a:endParaRPr lang="fr-BE" noProof="0"/>
                    </a:p>
                  </a:txBody>
                  <a:tcPr/>
                </a:tc>
                <a:tc>
                  <a:txBody>
                    <a:bodyPr/>
                    <a:lstStyle/>
                    <a:p>
                      <a:r>
                        <a:rPr lang="fr-BE" baseline="0" noProof="0"/>
                        <a:t> Commission des Psychologues</a:t>
                      </a:r>
                      <a:endParaRPr lang="fr-BE" noProof="0"/>
                    </a:p>
                  </a:txBody>
                  <a:tcPr/>
                </a:tc>
                <a:tc>
                  <a:txBody>
                    <a:bodyPr/>
                    <a:lstStyle/>
                    <a:p>
                      <a:r>
                        <a:rPr lang="fr-BE" noProof="0"/>
                        <a:t>Association professionnelle</a:t>
                      </a:r>
                    </a:p>
                  </a:txBody>
                  <a:tcPr/>
                </a:tc>
                <a:extLst>
                  <a:ext uri="{0D108BD9-81ED-4DB2-BD59-A6C34878D82A}">
                    <a16:rowId xmlns:a16="http://schemas.microsoft.com/office/drawing/2014/main" val="10000"/>
                  </a:ext>
                </a:extLst>
              </a:tr>
              <a:tr h="607298">
                <a:tc>
                  <a:txBody>
                    <a:bodyPr/>
                    <a:lstStyle/>
                    <a:p>
                      <a:r>
                        <a:rPr lang="fr-BE" noProof="0"/>
                        <a:t>Statuts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b="0" i="0" noProof="0">
                          <a:solidFill>
                            <a:schemeClr val="tx1"/>
                          </a:solidFill>
                        </a:rPr>
                        <a:t>I</a:t>
                      </a:r>
                      <a:r>
                        <a:rPr lang="fr-BE" b="0" i="0" noProof="0"/>
                        <a:t>nstance fédérale autonome</a:t>
                      </a:r>
                      <a:endParaRPr lang="fr-BE" noProof="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b="0" i="0" noProof="0"/>
                        <a:t>ASBL</a:t>
                      </a:r>
                      <a:endParaRPr lang="fr-BE" noProof="0"/>
                    </a:p>
                  </a:txBody>
                  <a:tcPr/>
                </a:tc>
                <a:extLst>
                  <a:ext uri="{0D108BD9-81ED-4DB2-BD59-A6C34878D82A}">
                    <a16:rowId xmlns:a16="http://schemas.microsoft.com/office/drawing/2014/main" val="10001"/>
                  </a:ext>
                </a:extLst>
              </a:tr>
              <a:tr h="807954">
                <a:tc rowSpan="2">
                  <a:txBody>
                    <a:bodyPr/>
                    <a:lstStyle/>
                    <a:p>
                      <a:r>
                        <a:rPr lang="fr-BE" noProof="0"/>
                        <a:t>Tâches et compétences</a:t>
                      </a:r>
                    </a:p>
                  </a:txBody>
                  <a:tcPr/>
                </a:tc>
                <a:tc rowSpan="2">
                  <a:txBody>
                    <a:bodyPr/>
                    <a:lstStyle/>
                    <a:p>
                      <a:r>
                        <a:rPr lang="fr-BE" noProof="0"/>
                        <a:t>Établies par une loi :</a:t>
                      </a:r>
                    </a:p>
                    <a:p>
                      <a:pPr marL="285750" indent="-285750">
                        <a:buFont typeface="Arial" panose="020B0604020202020204" pitchFamily="34" charset="0"/>
                        <a:buChar char="•"/>
                      </a:pPr>
                      <a:r>
                        <a:rPr lang="fr-BE" noProof="0"/>
                        <a:t>Protection du titre</a:t>
                      </a:r>
                    </a:p>
                    <a:p>
                      <a:pPr marL="285750" indent="-285750">
                        <a:buFont typeface="Arial" panose="020B0604020202020204" pitchFamily="34" charset="0"/>
                        <a:buChar char="•"/>
                      </a:pPr>
                      <a:r>
                        <a:rPr lang="fr-BE" noProof="0"/>
                        <a:t>Code de déontologie &amp; droit disciplinaire </a:t>
                      </a:r>
                      <a:r>
                        <a:rPr lang="fr-BE" noProof="0">
                          <a:sym typeface="Wingdings" panose="05000000000000000000" pitchFamily="2" charset="2"/>
                        </a:rPr>
                        <a:t> exercice de la profession</a:t>
                      </a:r>
                      <a:endParaRPr lang="fr-BE" baseline="0" noProof="0"/>
                    </a:p>
                    <a:p>
                      <a:pPr marL="285750" indent="-285750">
                        <a:buFont typeface="Arial" panose="020B0604020202020204" pitchFamily="34" charset="0"/>
                        <a:buChar char="•"/>
                      </a:pPr>
                      <a:r>
                        <a:rPr lang="fr-BE" baseline="0" noProof="0"/>
                        <a:t>Mission d’avis</a:t>
                      </a:r>
                      <a:endParaRPr lang="fr-BE" noProof="0"/>
                    </a:p>
                  </a:txBody>
                  <a:tcPr/>
                </a:tc>
                <a:tc>
                  <a:txBody>
                    <a:bodyPr/>
                    <a:lstStyle/>
                    <a:p>
                      <a:r>
                        <a:rPr lang="fr-BE" noProof="0"/>
                        <a:t>Défense des intérêts individuels des psychologues // lobbying </a:t>
                      </a:r>
                    </a:p>
                  </a:txBody>
                  <a:tcPr/>
                </a:tc>
                <a:extLst>
                  <a:ext uri="{0D108BD9-81ED-4DB2-BD59-A6C34878D82A}">
                    <a16:rowId xmlns:a16="http://schemas.microsoft.com/office/drawing/2014/main" val="10002"/>
                  </a:ext>
                </a:extLst>
              </a:tr>
              <a:tr h="2168923">
                <a:tc vMerge="1">
                  <a:txBody>
                    <a:bodyPr/>
                    <a:lstStyle/>
                    <a:p>
                      <a:endParaRPr lang="nl-BE"/>
                    </a:p>
                  </a:txBody>
                  <a:tcPr/>
                </a:tc>
                <a:tc vMerge="1">
                  <a:txBody>
                    <a:bodyPr/>
                    <a:lstStyle/>
                    <a:p>
                      <a:endParaRPr lang="nl-BE"/>
                    </a:p>
                  </a:txBody>
                  <a:tcPr/>
                </a:tc>
                <a:tc>
                  <a:txBody>
                    <a:bodyPr/>
                    <a:lstStyle/>
                    <a:p>
                      <a:r>
                        <a:rPr lang="fr-BE" noProof="0"/>
                        <a:t>Offre de services aux membres:</a:t>
                      </a:r>
                    </a:p>
                    <a:p>
                      <a:pPr marL="285750" lvl="0" indent="-285750">
                        <a:buFont typeface="Arial" panose="020B0604020202020204" pitchFamily="34" charset="0"/>
                        <a:buChar char="•"/>
                      </a:pPr>
                      <a:r>
                        <a:rPr lang="fr-BE" b="0" i="0" noProof="0"/>
                        <a:t>Soutien lors de plaintes</a:t>
                      </a:r>
                    </a:p>
                    <a:p>
                      <a:pPr marL="285750" lvl="0" indent="-285750">
                        <a:buFont typeface="Arial" panose="020B0604020202020204" pitchFamily="34" charset="0"/>
                        <a:buChar char="•"/>
                      </a:pPr>
                      <a:r>
                        <a:rPr lang="fr-BE" b="0" i="0" noProof="0"/>
                        <a:t>Réduction sur des abonnements à des revues spécialisées</a:t>
                      </a:r>
                    </a:p>
                    <a:p>
                      <a:pPr marL="285750" lvl="0" indent="-285750">
                        <a:buFont typeface="Arial" panose="020B0604020202020204" pitchFamily="34" charset="0"/>
                        <a:buChar char="•"/>
                      </a:pPr>
                      <a:r>
                        <a:rPr lang="fr-BE" b="0" i="0" noProof="0"/>
                        <a:t>Assurances avantageuses</a:t>
                      </a:r>
                    </a:p>
                    <a:p>
                      <a:pPr marL="285750" lvl="0" indent="-285750">
                        <a:buFont typeface="Arial" panose="020B0604020202020204" pitchFamily="34" charset="0"/>
                        <a:buChar char="•"/>
                      </a:pPr>
                      <a:r>
                        <a:rPr lang="fr-BE" b="0" i="0" baseline="0" noProof="0"/>
                        <a:t>…</a:t>
                      </a:r>
                      <a:endParaRPr lang="fr-BE" noProof="0"/>
                    </a:p>
                    <a:p>
                      <a:pPr marL="285750" indent="-285750">
                        <a:buFont typeface="Arial" panose="020B0604020202020204" pitchFamily="34" charset="0"/>
                        <a:buChar char="•"/>
                      </a:pPr>
                      <a:endParaRPr lang="fr-BE" noProof="0"/>
                    </a:p>
                  </a:txBody>
                  <a:tcPr/>
                </a:tc>
                <a:extLst>
                  <a:ext uri="{0D108BD9-81ED-4DB2-BD59-A6C34878D82A}">
                    <a16:rowId xmlns:a16="http://schemas.microsoft.com/office/drawing/2014/main" val="10003"/>
                  </a:ext>
                </a:extLst>
              </a:tr>
              <a:tr h="1081968">
                <a:tc>
                  <a:txBody>
                    <a:bodyPr/>
                    <a:lstStyle/>
                    <a:p>
                      <a:r>
                        <a:rPr lang="fr-BE" noProof="0"/>
                        <a:t>Inscription obligatoire ?</a:t>
                      </a:r>
                    </a:p>
                  </a:txBody>
                  <a:tcPr/>
                </a:tc>
                <a:tc>
                  <a:txBody>
                    <a:bodyPr/>
                    <a:lstStyle/>
                    <a:p>
                      <a:r>
                        <a:rPr lang="fr-BE" noProof="0"/>
                        <a:t>I</a:t>
                      </a:r>
                      <a:r>
                        <a:rPr lang="fr-BE" baseline="0" noProof="0"/>
                        <a:t>nscription </a:t>
                      </a:r>
                      <a:r>
                        <a:rPr lang="fr-BE" b="1" baseline="0" noProof="0"/>
                        <a:t>obligatoire</a:t>
                      </a:r>
                      <a:r>
                        <a:rPr lang="fr-BE" baseline="0" noProof="0"/>
                        <a:t> afin de pouvoir porter le titre de psychologue</a:t>
                      </a:r>
                      <a:endParaRPr lang="fr-BE" noProof="0"/>
                    </a:p>
                  </a:txBody>
                  <a:tcPr/>
                </a:tc>
                <a:tc>
                  <a:txBody>
                    <a:bodyPr/>
                    <a:lstStyle/>
                    <a:p>
                      <a:r>
                        <a:rPr lang="fr-BE" noProof="0" dirty="0"/>
                        <a:t>Affiliation </a:t>
                      </a:r>
                      <a:r>
                        <a:rPr lang="fr-BE" b="1" noProof="0" dirty="0"/>
                        <a:t>libre</a:t>
                      </a:r>
                    </a:p>
                  </a:txBody>
                  <a:tcPr/>
                </a:tc>
                <a:extLst>
                  <a:ext uri="{0D108BD9-81ED-4DB2-BD59-A6C34878D82A}">
                    <a16:rowId xmlns:a16="http://schemas.microsoft.com/office/drawing/2014/main" val="10004"/>
                  </a:ext>
                </a:extLst>
              </a:tr>
            </a:tbl>
          </a:graphicData>
        </a:graphic>
      </p:graphicFrame>
      <p:sp>
        <p:nvSpPr>
          <p:cNvPr id="12" name="Slide Number Placeholder 5">
            <a:extLst>
              <a:ext uri="{FF2B5EF4-FFF2-40B4-BE49-F238E27FC236}">
                <a16:creationId xmlns:a16="http://schemas.microsoft.com/office/drawing/2014/main" id="{47EB6118-CB02-49E6-88A8-89E56527D6E4}"/>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pPr/>
              <a:t>7</a:t>
            </a:fld>
            <a:endParaRPr lang="en-US"/>
          </a:p>
        </p:txBody>
      </p:sp>
    </p:spTree>
    <p:extLst>
      <p:ext uri="{BB962C8B-B14F-4D97-AF65-F5344CB8AC3E}">
        <p14:creationId xmlns:p14="http://schemas.microsoft.com/office/powerpoint/2010/main" val="26369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Inscription : principe</a:t>
            </a:r>
          </a:p>
        </p:txBody>
      </p:sp>
      <p:sp>
        <p:nvSpPr>
          <p:cNvPr id="3" name="Tijdelijke aanduiding voor inhoud 2"/>
          <p:cNvSpPr>
            <a:spLocks noGrp="1"/>
          </p:cNvSpPr>
          <p:nvPr>
            <p:ph idx="1"/>
          </p:nvPr>
        </p:nvSpPr>
        <p:spPr/>
        <p:txBody>
          <a:bodyPr>
            <a:normAutofit/>
          </a:bodyPr>
          <a:lstStyle/>
          <a:p>
            <a:endParaRPr lang="fr-BE" dirty="0">
              <a:latin typeface="+mj-lt"/>
            </a:endParaRPr>
          </a:p>
          <a:p>
            <a:endParaRPr lang="fr-BE" dirty="0">
              <a:latin typeface="+mj-lt"/>
            </a:endParaRPr>
          </a:p>
          <a:p>
            <a:endParaRPr lang="fr-BE" dirty="0">
              <a:latin typeface="+mj-lt"/>
            </a:endParaRPr>
          </a:p>
          <a:p>
            <a:endParaRPr lang="fr-BE" dirty="0">
              <a:latin typeface="+mj-lt"/>
            </a:endParaRPr>
          </a:p>
          <a:p>
            <a:r>
              <a:rPr lang="fr-BE" dirty="0">
                <a:latin typeface="+mj-lt"/>
              </a:rPr>
              <a:t>Empêche que des personnes non habilitées :</a:t>
            </a:r>
          </a:p>
          <a:p>
            <a:pPr lvl="1"/>
            <a:r>
              <a:rPr lang="fr-BE" dirty="0">
                <a:latin typeface="+mj-lt"/>
              </a:rPr>
              <a:t>Se fassent passer pour des psychologues</a:t>
            </a:r>
          </a:p>
          <a:p>
            <a:pPr lvl="1"/>
            <a:r>
              <a:rPr lang="fr-BE" dirty="0">
                <a:latin typeface="+mj-lt"/>
              </a:rPr>
              <a:t>Portent préjudice aux clients/patients et par extension, à l’image de la profession</a:t>
            </a:r>
          </a:p>
          <a:p>
            <a:pPr marL="0" indent="0">
              <a:buNone/>
            </a:pPr>
            <a:endParaRPr lang="fr-BE" dirty="0">
              <a:latin typeface="+mj-lt"/>
            </a:endParaRPr>
          </a:p>
        </p:txBody>
      </p:sp>
      <p:graphicFrame>
        <p:nvGraphicFramePr>
          <p:cNvPr id="4" name="Tijdelijke aanduiding voor inhoud 4"/>
          <p:cNvGraphicFramePr>
            <a:graphicFrameLocks/>
          </p:cNvGraphicFramePr>
          <p:nvPr>
            <p:extLst>
              <p:ext uri="{D42A27DB-BD31-4B8C-83A1-F6EECF244321}">
                <p14:modId xmlns:p14="http://schemas.microsoft.com/office/powerpoint/2010/main" val="1560552883"/>
              </p:ext>
            </p:extLst>
          </p:nvPr>
        </p:nvGraphicFramePr>
        <p:xfrm>
          <a:off x="2006675" y="846138"/>
          <a:ext cx="8218488" cy="2692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Waarschuwing">
            <a:extLst>
              <a:ext uri="{FF2B5EF4-FFF2-40B4-BE49-F238E27FC236}">
                <a16:creationId xmlns:a16="http://schemas.microsoft.com/office/drawing/2014/main" id="{DB85DAA6-F306-42D0-B57A-4F0F7DF103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0714" y="2420888"/>
            <a:ext cx="575766" cy="575766"/>
          </a:xfrm>
          <a:prstGeom prst="rect">
            <a:avLst/>
          </a:prstGeom>
        </p:spPr>
      </p:pic>
      <p:sp>
        <p:nvSpPr>
          <p:cNvPr id="8" name="Tekstvak 7">
            <a:extLst>
              <a:ext uri="{FF2B5EF4-FFF2-40B4-BE49-F238E27FC236}">
                <a16:creationId xmlns:a16="http://schemas.microsoft.com/office/drawing/2014/main" id="{8623DD4E-C8A7-42DE-B3E5-2A79A49BDDDC}"/>
              </a:ext>
            </a:extLst>
          </p:cNvPr>
          <p:cNvSpPr txBox="1"/>
          <p:nvPr/>
        </p:nvSpPr>
        <p:spPr>
          <a:xfrm>
            <a:off x="9552384" y="2915652"/>
            <a:ext cx="2592288" cy="369332"/>
          </a:xfrm>
          <a:prstGeom prst="rect">
            <a:avLst/>
          </a:prstGeom>
          <a:noFill/>
        </p:spPr>
        <p:txBody>
          <a:bodyPr wrap="square" rtlCol="0">
            <a:spAutoFit/>
          </a:bodyPr>
          <a:lstStyle/>
          <a:p>
            <a:r>
              <a:rPr lang="nl-BE" dirty="0"/>
              <a:t>≠ psychologie </a:t>
            </a:r>
            <a:r>
              <a:rPr lang="nl-BE" dirty="0" err="1"/>
              <a:t>clinique</a:t>
            </a:r>
            <a:endParaRPr lang="nl-BE" dirty="0"/>
          </a:p>
        </p:txBody>
      </p:sp>
      <p:sp>
        <p:nvSpPr>
          <p:cNvPr id="9" name="Slide Number Placeholder 5">
            <a:extLst>
              <a:ext uri="{FF2B5EF4-FFF2-40B4-BE49-F238E27FC236}">
                <a16:creationId xmlns:a16="http://schemas.microsoft.com/office/drawing/2014/main" id="{FFDF4963-356C-43B2-A1A7-68B97B893F04}"/>
              </a:ext>
            </a:extLst>
          </p:cNvPr>
          <p:cNvSpPr>
            <a:spLocks noGrp="1"/>
          </p:cNvSpPr>
          <p:nvPr>
            <p:ph type="sldNum" sz="quarter" idx="12"/>
          </p:nvPr>
        </p:nvSpPr>
        <p:spPr>
          <a:xfrm>
            <a:off x="11341067" y="256566"/>
            <a:ext cx="685867" cy="365125"/>
          </a:xfrm>
        </p:spPr>
        <p:txBody>
          <a:bodyPr/>
          <a:lstStyle/>
          <a:p>
            <a:fld id="{AB9BA22D-6AEC-3242-A2AC-34A44852A67A}" type="slidenum">
              <a:rPr lang="en-US" smtClean="0"/>
              <a:pPr/>
              <a:t>8</a:t>
            </a:fld>
            <a:endParaRPr lang="en-US"/>
          </a:p>
        </p:txBody>
      </p:sp>
    </p:spTree>
    <p:extLst>
      <p:ext uri="{BB962C8B-B14F-4D97-AF65-F5344CB8AC3E}">
        <p14:creationId xmlns:p14="http://schemas.microsoft.com/office/powerpoint/2010/main" val="6602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Abus du titre</a:t>
            </a:r>
          </a:p>
        </p:txBody>
      </p:sp>
      <p:sp>
        <p:nvSpPr>
          <p:cNvPr id="6" name="Tijdelijke aanduiding voor inhoud 5"/>
          <p:cNvSpPr>
            <a:spLocks noGrp="1"/>
          </p:cNvSpPr>
          <p:nvPr>
            <p:ph idx="1"/>
          </p:nvPr>
        </p:nvSpPr>
        <p:spPr>
          <a:xfrm>
            <a:off x="609600" y="1600201"/>
            <a:ext cx="11103024" cy="4525963"/>
          </a:xfrm>
        </p:spPr>
        <p:txBody>
          <a:bodyPr>
            <a:normAutofit fontScale="92500" lnSpcReduction="10000"/>
          </a:bodyPr>
          <a:lstStyle/>
          <a:p>
            <a:r>
              <a:rPr lang="fr-BE" sz="3300" dirty="0">
                <a:latin typeface="Raleway" panose="020B0503030101060003"/>
              </a:rPr>
              <a:t>Infraction pénale</a:t>
            </a:r>
            <a:endParaRPr lang="fr-BE" dirty="0">
              <a:latin typeface="Raleway" panose="020B0503030101060003"/>
            </a:endParaRPr>
          </a:p>
          <a:p>
            <a:pPr lvl="1"/>
            <a:r>
              <a:rPr lang="fr-BE" dirty="0">
                <a:latin typeface="Raleway" panose="020B0503030101060003"/>
              </a:rPr>
              <a:t>Utilisation du titre </a:t>
            </a:r>
            <a:r>
              <a:rPr lang="fr-BE" b="1" dirty="0">
                <a:latin typeface="Raleway" panose="020B0503030101060003"/>
              </a:rPr>
              <a:t>sans </a:t>
            </a:r>
            <a:r>
              <a:rPr lang="fr-BE" dirty="0">
                <a:latin typeface="Raleway" panose="020B0503030101060003"/>
              </a:rPr>
              <a:t>diplôme </a:t>
            </a:r>
            <a:r>
              <a:rPr lang="fr-BE" b="1" dirty="0">
                <a:latin typeface="Raleway" panose="020B0503030101060003"/>
              </a:rPr>
              <a:t>?</a:t>
            </a:r>
          </a:p>
          <a:p>
            <a:pPr lvl="2"/>
            <a:r>
              <a:rPr lang="fr-BE" dirty="0">
                <a:latin typeface="Raleway" panose="020B0503030101060003"/>
              </a:rPr>
              <a:t>Mention au casier judiciaire</a:t>
            </a:r>
          </a:p>
          <a:p>
            <a:pPr lvl="2"/>
            <a:r>
              <a:rPr lang="fr-BE" dirty="0">
                <a:latin typeface="Raleway" panose="020B0503030101060003"/>
              </a:rPr>
              <a:t>Amende entre 1600 et 8000 euros</a:t>
            </a:r>
          </a:p>
          <a:p>
            <a:pPr lvl="1"/>
            <a:r>
              <a:rPr lang="fr-BE" dirty="0">
                <a:latin typeface="Raleway" panose="020B0503030101060003"/>
              </a:rPr>
              <a:t>Utilisation du titre </a:t>
            </a:r>
            <a:r>
              <a:rPr lang="fr-BE" b="1" dirty="0">
                <a:latin typeface="Raleway" panose="020B0503030101060003"/>
              </a:rPr>
              <a:t>avec </a:t>
            </a:r>
            <a:r>
              <a:rPr lang="fr-BE" dirty="0">
                <a:latin typeface="Raleway" panose="020B0503030101060003"/>
              </a:rPr>
              <a:t>diplôme mais </a:t>
            </a:r>
            <a:r>
              <a:rPr lang="fr-BE" b="1" dirty="0">
                <a:latin typeface="Raleway" panose="020B0503030101060003"/>
              </a:rPr>
              <a:t>sans </a:t>
            </a:r>
            <a:r>
              <a:rPr lang="fr-BE" dirty="0">
                <a:latin typeface="Raleway" panose="020B0503030101060003"/>
              </a:rPr>
              <a:t>inscription à la Compsy </a:t>
            </a:r>
            <a:r>
              <a:rPr lang="fr-BE" b="1" dirty="0">
                <a:latin typeface="Raleway" panose="020B0503030101060003"/>
              </a:rPr>
              <a:t>?</a:t>
            </a:r>
          </a:p>
          <a:p>
            <a:pPr lvl="2"/>
            <a:r>
              <a:rPr lang="fr-BE" dirty="0">
                <a:latin typeface="Raleway" panose="020B0503030101060003"/>
              </a:rPr>
              <a:t>Mention au casier judiciaire</a:t>
            </a:r>
          </a:p>
          <a:p>
            <a:pPr lvl="2"/>
            <a:r>
              <a:rPr lang="fr-BE" dirty="0">
                <a:latin typeface="Raleway" panose="020B0503030101060003"/>
              </a:rPr>
              <a:t>Amende entre 800 et 4000 euros</a:t>
            </a:r>
          </a:p>
          <a:p>
            <a:pPr marL="914400" lvl="2" indent="0">
              <a:buNone/>
            </a:pPr>
            <a:endParaRPr lang="fr-BE" dirty="0">
              <a:latin typeface="Raleway" panose="020B0503030101060003"/>
            </a:endParaRPr>
          </a:p>
          <a:p>
            <a:r>
              <a:rPr lang="fr-BE" sz="3300" dirty="0">
                <a:latin typeface="Raleway" panose="020B0503030101060003"/>
              </a:rPr>
              <a:t>Une condamnation est également possible pour les personnes qui facilitent l’abus du titre</a:t>
            </a:r>
          </a:p>
        </p:txBody>
      </p:sp>
      <p:sp>
        <p:nvSpPr>
          <p:cNvPr id="3" name="Tijdelijke aanduiding voor dianummer 2"/>
          <p:cNvSpPr>
            <a:spLocks noGrp="1"/>
          </p:cNvSpPr>
          <p:nvPr>
            <p:ph type="sldNum" sz="quarter" idx="12"/>
          </p:nvPr>
        </p:nvSpPr>
        <p:spPr/>
        <p:txBody>
          <a:bodyPr/>
          <a:lstStyle/>
          <a:p>
            <a:fld id="{AB9BA22D-6AEC-3242-A2AC-34A44852A67A}" type="slidenum">
              <a:rPr lang="en-US" smtClean="0"/>
              <a:pPr/>
              <a:t>9</a:t>
            </a:fld>
            <a:endParaRPr lang="en-US" dirty="0"/>
          </a:p>
        </p:txBody>
      </p:sp>
    </p:spTree>
    <p:extLst>
      <p:ext uri="{BB962C8B-B14F-4D97-AF65-F5344CB8AC3E}">
        <p14:creationId xmlns:p14="http://schemas.microsoft.com/office/powerpoint/2010/main" val="133955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5592</Words>
  <Application>Microsoft Office PowerPoint</Application>
  <PresentationFormat>Grand écran</PresentationFormat>
  <Paragraphs>514</Paragraphs>
  <Slides>47</Slides>
  <Notes>20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47</vt:i4>
      </vt:variant>
    </vt:vector>
  </HeadingPairs>
  <TitlesOfParts>
    <vt:vector size="56" baseType="lpstr">
      <vt:lpstr>Arial</vt:lpstr>
      <vt:lpstr>Calibri</vt:lpstr>
      <vt:lpstr>Courier New</vt:lpstr>
      <vt:lpstr>Raleway</vt:lpstr>
      <vt:lpstr>Signika</vt:lpstr>
      <vt:lpstr>Wingdings</vt:lpstr>
      <vt:lpstr>Office Theme</vt:lpstr>
      <vt:lpstr>2_Office Theme</vt:lpstr>
      <vt:lpstr>1_Office Theme</vt:lpstr>
      <vt:lpstr>Le statut du psychologue Focus : Evolution de la psychologie clinique </vt:lpstr>
      <vt:lpstr>Table des matières</vt:lpstr>
      <vt:lpstr>I. Remarques préliminaires</vt:lpstr>
      <vt:lpstr>II. La Commission des Psychologues</vt:lpstr>
      <vt:lpstr>Les secteurs reconnus par la loi</vt:lpstr>
      <vt:lpstr>Tâches essentielles</vt:lpstr>
      <vt:lpstr>Commission des Psychologues  ≠ association professionnelle</vt:lpstr>
      <vt:lpstr>Inscription : principe</vt:lpstr>
      <vt:lpstr>Abus du titre</vt:lpstr>
      <vt:lpstr>Code de déontologie</vt:lpstr>
      <vt:lpstr>Hiérarchie des normes</vt:lpstr>
      <vt:lpstr>Code de déontologie : chapitres</vt:lpstr>
      <vt:lpstr>Procédure disciplinaire</vt:lpstr>
      <vt:lpstr>Les instances disciplinaires</vt:lpstr>
      <vt:lpstr>La procédure disciplinaire en un clin d'œil</vt:lpstr>
      <vt:lpstr>Présentation PowerPoint</vt:lpstr>
      <vt:lpstr>III. Evolution de la psychologie clinique</vt:lpstr>
      <vt:lpstr>2. Être en possession d’un visa</vt:lpstr>
      <vt:lpstr>Protection de l’exercice de la psychologie clinique</vt:lpstr>
      <vt:lpstr>Présentation PowerPoint</vt:lpstr>
      <vt:lpstr>Diplôme en ‘psychologie clinique’ obtenu en Belgique</vt:lpstr>
      <vt:lpstr>Diplôme en ‘psychologie’ obtenu en Belgique</vt:lpstr>
      <vt:lpstr>Diplôme obtenu à l’étranger</vt:lpstr>
      <vt:lpstr>Visa</vt:lpstr>
      <vt:lpstr>Focus : les Commissions médicales provinciales</vt:lpstr>
      <vt:lpstr>Focus : les Commissions médicales provinciales</vt:lpstr>
      <vt:lpstr>Présentation PowerPoint</vt:lpstr>
      <vt:lpstr>Stage professionnel (à p. des étudiants en psychologie clinique 2017-2018)</vt:lpstr>
      <vt:lpstr>Stage professionnel</vt:lpstr>
      <vt:lpstr>Stage professionnel</vt:lpstr>
      <vt:lpstr>Stage professionnel : maître de stage</vt:lpstr>
      <vt:lpstr>Stage professionnel : maître de stage</vt:lpstr>
      <vt:lpstr>Stage professionnel :  maître de stage</vt:lpstr>
      <vt:lpstr>Stage professionnel :  maître de stage</vt:lpstr>
      <vt:lpstr>Stage professionnel : service de stage</vt:lpstr>
      <vt:lpstr>Stage professionnel : service de stage</vt:lpstr>
      <vt:lpstr>Stage professionnel : service de stage</vt:lpstr>
      <vt:lpstr>Stage professionnel</vt:lpstr>
      <vt:lpstr>Stage professionnel</vt:lpstr>
      <vt:lpstr>Agrément</vt:lpstr>
      <vt:lpstr>Présentation PowerPoint</vt:lpstr>
      <vt:lpstr>IV. L’exercice de la psychothérapie</vt:lpstr>
      <vt:lpstr>Présentation PowerPoint</vt:lpstr>
      <vt:lpstr>Présentation PowerPoint</vt:lpstr>
      <vt:lpstr>V. Dernières évolutions : que peut-on éventuellement encore attendre ?</vt:lpstr>
      <vt:lpstr>Présentation PowerPoint</vt:lpstr>
      <vt:lpstr>Coordonnées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statut du psychologue Focus : Evolution de la psychologie clinique</dc:title>
  <dc:creator>Jonathan Dujardin</dc:creator>
  <cp:lastModifiedBy>Jonathan Dujardin</cp:lastModifiedBy>
  <cp:revision>26</cp:revision>
  <dcterms:created xsi:type="dcterms:W3CDTF">2020-11-13T10:44:49Z</dcterms:created>
  <dcterms:modified xsi:type="dcterms:W3CDTF">2020-12-02T10:25:40Z</dcterms:modified>
</cp:coreProperties>
</file>